
<file path=[Content_Types].xml><?xml version="1.0" encoding="utf-8"?>
<Types xmlns="http://schemas.openxmlformats.org/package/2006/content-types">
  <Default Extension="jpg" ContentType="image/jpe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3"/>
  </p:sldMasterIdLst>
  <p:notesMasterIdLst>
    <p:notesMasterId r:id="rId34"/>
  </p:notesMasterIdLst>
  <p:sldIdLst>
    <p:sldId id="256" r:id="rId4"/>
    <p:sldId id="257" r:id="rId5"/>
    <p:sldId id="258" r:id="rId6"/>
    <p:sldId id="280" r:id="rId7"/>
    <p:sldId id="259" r:id="rId8"/>
    <p:sldId id="260" r:id="rId9"/>
    <p:sldId id="261" r:id="rId10"/>
    <p:sldId id="262" r:id="rId11"/>
    <p:sldId id="282" r:id="rId12"/>
    <p:sldId id="263" r:id="rId13"/>
    <p:sldId id="264" r:id="rId14"/>
    <p:sldId id="265" r:id="rId15"/>
    <p:sldId id="266" r:id="rId16"/>
    <p:sldId id="267" r:id="rId17"/>
    <p:sldId id="268" r:id="rId18"/>
    <p:sldId id="269" r:id="rId19"/>
    <p:sldId id="270" r:id="rId20"/>
    <p:sldId id="271" r:id="rId21"/>
    <p:sldId id="283" r:id="rId22"/>
    <p:sldId id="272" r:id="rId23"/>
    <p:sldId id="284" r:id="rId24"/>
    <p:sldId id="273" r:id="rId25"/>
    <p:sldId id="274" r:id="rId26"/>
    <p:sldId id="275" r:id="rId27"/>
    <p:sldId id="276" r:id="rId28"/>
    <p:sldId id="277" r:id="rId29"/>
    <p:sldId id="278" r:id="rId30"/>
    <p:sldId id="279" r:id="rId31"/>
    <p:sldId id="281" r:id="rId32"/>
    <p:sldId id="285" r:id="rId3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B54A"/>
    <a:srgbClr val="3AB5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EF40FD-312A-4674-9310-3A563CF89F73}" v="26" dt="2023-01-03T15:27:17.7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1422" autoAdjust="0"/>
  </p:normalViewPr>
  <p:slideViewPr>
    <p:cSldViewPr snapToGrid="0">
      <p:cViewPr varScale="1">
        <p:scale>
          <a:sx n="137" d="100"/>
          <a:sy n="137" d="100"/>
        </p:scale>
        <p:origin x="864"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microsoft.com/office/2016/11/relationships/changesInfo" Target="changesInfos/changesInfo1.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mma Holmes" userId="218e266c-f189-4bf8-84c9-92a310f7b239" providerId="ADAL" clId="{FEF6CCBA-0900-466A-92B7-2FD5AF55117A}"/>
    <pc:docChg chg="undo custSel addSld delSld modSld sldOrd">
      <pc:chgData name="Gemma Holmes" userId="218e266c-f189-4bf8-84c9-92a310f7b239" providerId="ADAL" clId="{FEF6CCBA-0900-466A-92B7-2FD5AF55117A}" dt="2022-09-07T18:16:44.509" v="2399" actId="14100"/>
      <pc:docMkLst>
        <pc:docMk/>
      </pc:docMkLst>
      <pc:sldChg chg="addSp delSp modSp mod">
        <pc:chgData name="Gemma Holmes" userId="218e266c-f189-4bf8-84c9-92a310f7b239" providerId="ADAL" clId="{FEF6CCBA-0900-466A-92B7-2FD5AF55117A}" dt="2022-09-07T14:53:23.228" v="2242" actId="255"/>
        <pc:sldMkLst>
          <pc:docMk/>
          <pc:sldMk cId="0" sldId="256"/>
        </pc:sldMkLst>
        <pc:spChg chg="mod">
          <ac:chgData name="Gemma Holmes" userId="218e266c-f189-4bf8-84c9-92a310f7b239" providerId="ADAL" clId="{FEF6CCBA-0900-466A-92B7-2FD5AF55117A}" dt="2022-09-07T14:53:23.228" v="2242" actId="255"/>
          <ac:spMkLst>
            <pc:docMk/>
            <pc:sldMk cId="0" sldId="256"/>
            <ac:spMk id="54" creationId="{00000000-0000-0000-0000-000000000000}"/>
          </ac:spMkLst>
        </pc:spChg>
        <pc:picChg chg="add mod ord">
          <ac:chgData name="Gemma Holmes" userId="218e266c-f189-4bf8-84c9-92a310f7b239" providerId="ADAL" clId="{FEF6CCBA-0900-466A-92B7-2FD5AF55117A}" dt="2022-08-26T16:22:52.955" v="174" actId="167"/>
          <ac:picMkLst>
            <pc:docMk/>
            <pc:sldMk cId="0" sldId="256"/>
            <ac:picMk id="3" creationId="{DA27D3F7-9264-6883-E396-1369D629E2B8}"/>
          </ac:picMkLst>
        </pc:picChg>
        <pc:picChg chg="del">
          <ac:chgData name="Gemma Holmes" userId="218e266c-f189-4bf8-84c9-92a310f7b239" providerId="ADAL" clId="{FEF6CCBA-0900-466A-92B7-2FD5AF55117A}" dt="2022-08-26T16:22:54.563" v="175" actId="478"/>
          <ac:picMkLst>
            <pc:docMk/>
            <pc:sldMk cId="0" sldId="256"/>
            <ac:picMk id="55" creationId="{00000000-0000-0000-0000-000000000000}"/>
          </ac:picMkLst>
        </pc:picChg>
      </pc:sldChg>
      <pc:sldChg chg="addSp delSp modSp mod">
        <pc:chgData name="Gemma Holmes" userId="218e266c-f189-4bf8-84c9-92a310f7b239" providerId="ADAL" clId="{FEF6CCBA-0900-466A-92B7-2FD5AF55117A}" dt="2022-09-07T14:53:39.515" v="2243" actId="255"/>
        <pc:sldMkLst>
          <pc:docMk/>
          <pc:sldMk cId="0" sldId="257"/>
        </pc:sldMkLst>
        <pc:spChg chg="mod">
          <ac:chgData name="Gemma Holmes" userId="218e266c-f189-4bf8-84c9-92a310f7b239" providerId="ADAL" clId="{FEF6CCBA-0900-466A-92B7-2FD5AF55117A}" dt="2022-09-07T14:53:39.515" v="2243" actId="255"/>
          <ac:spMkLst>
            <pc:docMk/>
            <pc:sldMk cId="0" sldId="257"/>
            <ac:spMk id="60" creationId="{00000000-0000-0000-0000-000000000000}"/>
          </ac:spMkLst>
        </pc:spChg>
        <pc:picChg chg="add mod ord">
          <ac:chgData name="Gemma Holmes" userId="218e266c-f189-4bf8-84c9-92a310f7b239" providerId="ADAL" clId="{FEF6CCBA-0900-466A-92B7-2FD5AF55117A}" dt="2022-08-26T16:23:02.108" v="179" actId="167"/>
          <ac:picMkLst>
            <pc:docMk/>
            <pc:sldMk cId="0" sldId="257"/>
            <ac:picMk id="3" creationId="{3F0D0FE9-2310-959A-B578-9F00740DDFC3}"/>
          </ac:picMkLst>
        </pc:picChg>
        <pc:picChg chg="del">
          <ac:chgData name="Gemma Holmes" userId="218e266c-f189-4bf8-84c9-92a310f7b239" providerId="ADAL" clId="{FEF6CCBA-0900-466A-92B7-2FD5AF55117A}" dt="2022-08-26T16:23:03.683" v="180" actId="478"/>
          <ac:picMkLst>
            <pc:docMk/>
            <pc:sldMk cId="0" sldId="257"/>
            <ac:picMk id="61" creationId="{00000000-0000-0000-0000-000000000000}"/>
          </ac:picMkLst>
        </pc:picChg>
      </pc:sldChg>
      <pc:sldChg chg="addSp delSp modSp mod">
        <pc:chgData name="Gemma Holmes" userId="218e266c-f189-4bf8-84c9-92a310f7b239" providerId="ADAL" clId="{FEF6CCBA-0900-466A-92B7-2FD5AF55117A}" dt="2022-09-07T14:53:56.130" v="2245" actId="114"/>
        <pc:sldMkLst>
          <pc:docMk/>
          <pc:sldMk cId="0" sldId="258"/>
        </pc:sldMkLst>
        <pc:spChg chg="add del mod">
          <ac:chgData name="Gemma Holmes" userId="218e266c-f189-4bf8-84c9-92a310f7b239" providerId="ADAL" clId="{FEF6CCBA-0900-466A-92B7-2FD5AF55117A}" dt="2022-08-27T11:04:17.063" v="247" actId="478"/>
          <ac:spMkLst>
            <pc:docMk/>
            <pc:sldMk cId="0" sldId="258"/>
            <ac:spMk id="4" creationId="{387C3B03-CB38-8324-E9D0-578D3E904A6E}"/>
          </ac:spMkLst>
        </pc:spChg>
        <pc:spChg chg="add mod">
          <ac:chgData name="Gemma Holmes" userId="218e266c-f189-4bf8-84c9-92a310f7b239" providerId="ADAL" clId="{FEF6CCBA-0900-466A-92B7-2FD5AF55117A}" dt="2022-09-07T14:53:56.130" v="2245" actId="114"/>
          <ac:spMkLst>
            <pc:docMk/>
            <pc:sldMk cId="0" sldId="258"/>
            <ac:spMk id="5" creationId="{828DEEAA-BEF6-92DF-DAE9-133B78399DAE}"/>
          </ac:spMkLst>
        </pc:spChg>
        <pc:spChg chg="add mod">
          <ac:chgData name="Gemma Holmes" userId="218e266c-f189-4bf8-84c9-92a310f7b239" providerId="ADAL" clId="{FEF6CCBA-0900-466A-92B7-2FD5AF55117A}" dt="2022-08-27T11:46:16.090" v="540" actId="1036"/>
          <ac:spMkLst>
            <pc:docMk/>
            <pc:sldMk cId="0" sldId="258"/>
            <ac:spMk id="16" creationId="{DB282D53-2317-83E6-3F2F-FBC3C39F0C56}"/>
          </ac:spMkLst>
        </pc:spChg>
        <pc:spChg chg="mod">
          <ac:chgData name="Gemma Holmes" userId="218e266c-f189-4bf8-84c9-92a310f7b239" providerId="ADAL" clId="{FEF6CCBA-0900-466A-92B7-2FD5AF55117A}" dt="2022-08-27T11:44:01.820" v="509" actId="20577"/>
          <ac:spMkLst>
            <pc:docMk/>
            <pc:sldMk cId="0" sldId="258"/>
            <ac:spMk id="66" creationId="{00000000-0000-0000-0000-000000000000}"/>
          </ac:spMkLst>
        </pc:spChg>
        <pc:spChg chg="del mod">
          <ac:chgData name="Gemma Holmes" userId="218e266c-f189-4bf8-84c9-92a310f7b239" providerId="ADAL" clId="{FEF6CCBA-0900-466A-92B7-2FD5AF55117A}" dt="2022-08-27T11:04:11.733" v="246" actId="478"/>
          <ac:spMkLst>
            <pc:docMk/>
            <pc:sldMk cId="0" sldId="258"/>
            <ac:spMk id="67" creationId="{00000000-0000-0000-0000-000000000000}"/>
          </ac:spMkLst>
        </pc:spChg>
        <pc:graphicFrameChg chg="add del modGraphic">
          <ac:chgData name="Gemma Holmes" userId="218e266c-f189-4bf8-84c9-92a310f7b239" providerId="ADAL" clId="{FEF6CCBA-0900-466A-92B7-2FD5AF55117A}" dt="2022-08-27T11:11:50.740" v="301" actId="27309"/>
          <ac:graphicFrameMkLst>
            <pc:docMk/>
            <pc:sldMk cId="0" sldId="258"/>
            <ac:graphicFrameMk id="9" creationId="{04261442-55BB-38A1-B8F0-AF58B9A7BA38}"/>
          </ac:graphicFrameMkLst>
        </pc:graphicFrameChg>
        <pc:picChg chg="add mod ord">
          <ac:chgData name="Gemma Holmes" userId="218e266c-f189-4bf8-84c9-92a310f7b239" providerId="ADAL" clId="{FEF6CCBA-0900-466A-92B7-2FD5AF55117A}" dt="2022-08-27T11:45:34.812" v="523" actId="1076"/>
          <ac:picMkLst>
            <pc:docMk/>
            <pc:sldMk cId="0" sldId="258"/>
            <ac:picMk id="3" creationId="{3D218838-7DFD-9060-04D0-D98380937228}"/>
          </ac:picMkLst>
        </pc:picChg>
        <pc:picChg chg="add mod modCrop">
          <ac:chgData name="Gemma Holmes" userId="218e266c-f189-4bf8-84c9-92a310f7b239" providerId="ADAL" clId="{FEF6CCBA-0900-466A-92B7-2FD5AF55117A}" dt="2022-08-27T11:30:00.498" v="367" actId="1076"/>
          <ac:picMkLst>
            <pc:docMk/>
            <pc:sldMk cId="0" sldId="258"/>
            <ac:picMk id="7" creationId="{C559325C-F0DF-E749-8456-AF656ADE7D61}"/>
          </ac:picMkLst>
        </pc:picChg>
        <pc:picChg chg="add mod">
          <ac:chgData name="Gemma Holmes" userId="218e266c-f189-4bf8-84c9-92a310f7b239" providerId="ADAL" clId="{FEF6CCBA-0900-466A-92B7-2FD5AF55117A}" dt="2022-08-27T19:15:38.539" v="819" actId="1582"/>
          <ac:picMkLst>
            <pc:docMk/>
            <pc:sldMk cId="0" sldId="258"/>
            <ac:picMk id="11" creationId="{5E76C10D-424B-7C7D-28A5-3AB080EAA15A}"/>
          </ac:picMkLst>
        </pc:picChg>
        <pc:picChg chg="add mod">
          <ac:chgData name="Gemma Holmes" userId="218e266c-f189-4bf8-84c9-92a310f7b239" providerId="ADAL" clId="{FEF6CCBA-0900-466A-92B7-2FD5AF55117A}" dt="2022-08-27T19:15:52.371" v="820" actId="1582"/>
          <ac:picMkLst>
            <pc:docMk/>
            <pc:sldMk cId="0" sldId="258"/>
            <ac:picMk id="13" creationId="{368A99DF-BC9B-0FFC-58D4-AF1F8C4D6F5A}"/>
          </ac:picMkLst>
        </pc:picChg>
        <pc:picChg chg="add mod">
          <ac:chgData name="Gemma Holmes" userId="218e266c-f189-4bf8-84c9-92a310f7b239" providerId="ADAL" clId="{FEF6CCBA-0900-466A-92B7-2FD5AF55117A}" dt="2022-08-27T19:16:00.782" v="821" actId="1582"/>
          <ac:picMkLst>
            <pc:docMk/>
            <pc:sldMk cId="0" sldId="258"/>
            <ac:picMk id="15" creationId="{45191F63-C85A-D16E-4F94-133346AF72FB}"/>
          </ac:picMkLst>
        </pc:picChg>
        <pc:picChg chg="del mod">
          <ac:chgData name="Gemma Holmes" userId="218e266c-f189-4bf8-84c9-92a310f7b239" providerId="ADAL" clId="{FEF6CCBA-0900-466A-92B7-2FD5AF55117A}" dt="2022-08-27T11:12:28.425" v="303" actId="478"/>
          <ac:picMkLst>
            <pc:docMk/>
            <pc:sldMk cId="0" sldId="258"/>
            <ac:picMk id="68" creationId="{00000000-0000-0000-0000-000000000000}"/>
          </ac:picMkLst>
        </pc:picChg>
        <pc:picChg chg="del mod">
          <ac:chgData name="Gemma Holmes" userId="218e266c-f189-4bf8-84c9-92a310f7b239" providerId="ADAL" clId="{FEF6CCBA-0900-466A-92B7-2FD5AF55117A}" dt="2022-08-27T11:25:57.511" v="357" actId="478"/>
          <ac:picMkLst>
            <pc:docMk/>
            <pc:sldMk cId="0" sldId="258"/>
            <ac:picMk id="69" creationId="{00000000-0000-0000-0000-000000000000}"/>
          </ac:picMkLst>
        </pc:picChg>
        <pc:picChg chg="del mod">
          <ac:chgData name="Gemma Holmes" userId="218e266c-f189-4bf8-84c9-92a310f7b239" providerId="ADAL" clId="{FEF6CCBA-0900-466A-92B7-2FD5AF55117A}" dt="2022-08-27T11:23:09.257" v="347" actId="478"/>
          <ac:picMkLst>
            <pc:docMk/>
            <pc:sldMk cId="0" sldId="258"/>
            <ac:picMk id="70" creationId="{00000000-0000-0000-0000-000000000000}"/>
          </ac:picMkLst>
        </pc:picChg>
        <pc:picChg chg="del mod">
          <ac:chgData name="Gemma Holmes" userId="218e266c-f189-4bf8-84c9-92a310f7b239" providerId="ADAL" clId="{FEF6CCBA-0900-466A-92B7-2FD5AF55117A}" dt="2022-08-27T11:29:36.307" v="360" actId="478"/>
          <ac:picMkLst>
            <pc:docMk/>
            <pc:sldMk cId="0" sldId="258"/>
            <ac:picMk id="71" creationId="{00000000-0000-0000-0000-000000000000}"/>
          </ac:picMkLst>
        </pc:picChg>
      </pc:sldChg>
      <pc:sldChg chg="addSp delSp modSp mod">
        <pc:chgData name="Gemma Holmes" userId="218e266c-f189-4bf8-84c9-92a310f7b239" providerId="ADAL" clId="{FEF6CCBA-0900-466A-92B7-2FD5AF55117A}" dt="2022-09-07T14:55:51.630" v="2248" actId="20577"/>
        <pc:sldMkLst>
          <pc:docMk/>
          <pc:sldMk cId="0" sldId="259"/>
        </pc:sldMkLst>
        <pc:spChg chg="add mod">
          <ac:chgData name="Gemma Holmes" userId="218e266c-f189-4bf8-84c9-92a310f7b239" providerId="ADAL" clId="{FEF6CCBA-0900-466A-92B7-2FD5AF55117A}" dt="2022-08-27T11:47:07.850" v="548" actId="20577"/>
          <ac:spMkLst>
            <pc:docMk/>
            <pc:sldMk cId="0" sldId="259"/>
            <ac:spMk id="2" creationId="{8063C328-703F-4C1E-4334-1E96E48D1C64}"/>
          </ac:spMkLst>
        </pc:spChg>
        <pc:spChg chg="add mod">
          <ac:chgData name="Gemma Holmes" userId="218e266c-f189-4bf8-84c9-92a310f7b239" providerId="ADAL" clId="{FEF6CCBA-0900-466A-92B7-2FD5AF55117A}" dt="2022-09-07T14:55:51.630" v="2248" actId="20577"/>
          <ac:spMkLst>
            <pc:docMk/>
            <pc:sldMk cId="0" sldId="259"/>
            <ac:spMk id="4" creationId="{63CE5671-EC86-C4E7-C7B1-939CBA8E64A9}"/>
          </ac:spMkLst>
        </pc:spChg>
        <pc:spChg chg="add del mod">
          <ac:chgData name="Gemma Holmes" userId="218e266c-f189-4bf8-84c9-92a310f7b239" providerId="ADAL" clId="{FEF6CCBA-0900-466A-92B7-2FD5AF55117A}" dt="2022-08-27T11:35:33.477" v="418" actId="478"/>
          <ac:spMkLst>
            <pc:docMk/>
            <pc:sldMk cId="0" sldId="259"/>
            <ac:spMk id="5" creationId="{84D94182-AEBD-4C62-EE09-AA02AD0BBED6}"/>
          </ac:spMkLst>
        </pc:spChg>
        <pc:spChg chg="add mod">
          <ac:chgData name="Gemma Holmes" userId="218e266c-f189-4bf8-84c9-92a310f7b239" providerId="ADAL" clId="{FEF6CCBA-0900-466A-92B7-2FD5AF55117A}" dt="2022-08-27T11:47:12.487" v="549"/>
          <ac:spMkLst>
            <pc:docMk/>
            <pc:sldMk cId="0" sldId="259"/>
            <ac:spMk id="6" creationId="{E3B76469-4A2B-04C6-9E75-93E9DAACBF09}"/>
          </ac:spMkLst>
        </pc:spChg>
        <pc:spChg chg="add del mod">
          <ac:chgData name="Gemma Holmes" userId="218e266c-f189-4bf8-84c9-92a310f7b239" providerId="ADAL" clId="{FEF6CCBA-0900-466A-92B7-2FD5AF55117A}" dt="2022-09-06T19:24:39.102" v="1235" actId="478"/>
          <ac:spMkLst>
            <pc:docMk/>
            <pc:sldMk cId="0" sldId="259"/>
            <ac:spMk id="7" creationId="{46D481C5-1888-8F65-835D-10C81301CF8D}"/>
          </ac:spMkLst>
        </pc:spChg>
        <pc:spChg chg="del mod">
          <ac:chgData name="Gemma Holmes" userId="218e266c-f189-4bf8-84c9-92a310f7b239" providerId="ADAL" clId="{FEF6CCBA-0900-466A-92B7-2FD5AF55117A}" dt="2022-08-27T11:35:31.281" v="416" actId="478"/>
          <ac:spMkLst>
            <pc:docMk/>
            <pc:sldMk cId="0" sldId="259"/>
            <ac:spMk id="76" creationId="{00000000-0000-0000-0000-000000000000}"/>
          </ac:spMkLst>
        </pc:spChg>
        <pc:spChg chg="del mod">
          <ac:chgData name="Gemma Holmes" userId="218e266c-f189-4bf8-84c9-92a310f7b239" providerId="ADAL" clId="{FEF6CCBA-0900-466A-92B7-2FD5AF55117A}" dt="2022-09-06T19:24:34.802" v="1234" actId="478"/>
          <ac:spMkLst>
            <pc:docMk/>
            <pc:sldMk cId="0" sldId="259"/>
            <ac:spMk id="77" creationId="{00000000-0000-0000-0000-000000000000}"/>
          </ac:spMkLst>
        </pc:spChg>
        <pc:picChg chg="add mod ord">
          <ac:chgData name="Gemma Holmes" userId="218e266c-f189-4bf8-84c9-92a310f7b239" providerId="ADAL" clId="{FEF6CCBA-0900-466A-92B7-2FD5AF55117A}" dt="2022-08-26T16:18:57.769" v="70" actId="167"/>
          <ac:picMkLst>
            <pc:docMk/>
            <pc:sldMk cId="0" sldId="259"/>
            <ac:picMk id="3" creationId="{6EE70696-0700-1A03-AE4E-24246276E1CA}"/>
          </ac:picMkLst>
        </pc:picChg>
      </pc:sldChg>
      <pc:sldChg chg="addSp delSp modSp mod">
        <pc:chgData name="Gemma Holmes" userId="218e266c-f189-4bf8-84c9-92a310f7b239" providerId="ADAL" clId="{FEF6CCBA-0900-466A-92B7-2FD5AF55117A}" dt="2022-09-07T17:17:11.224" v="2368" actId="1036"/>
        <pc:sldMkLst>
          <pc:docMk/>
          <pc:sldMk cId="0" sldId="260"/>
        </pc:sldMkLst>
        <pc:spChg chg="add del mod">
          <ac:chgData name="Gemma Holmes" userId="218e266c-f189-4bf8-84c9-92a310f7b239" providerId="ADAL" clId="{FEF6CCBA-0900-466A-92B7-2FD5AF55117A}" dt="2022-08-27T11:37:19.408" v="437" actId="478"/>
          <ac:spMkLst>
            <pc:docMk/>
            <pc:sldMk cId="0" sldId="260"/>
            <ac:spMk id="4" creationId="{6674406A-9227-0EE7-5A34-589FAC962984}"/>
          </ac:spMkLst>
        </pc:spChg>
        <pc:spChg chg="add del">
          <ac:chgData name="Gemma Holmes" userId="218e266c-f189-4bf8-84c9-92a310f7b239" providerId="ADAL" clId="{FEF6CCBA-0900-466A-92B7-2FD5AF55117A}" dt="2022-09-06T19:27:05.239" v="1260" actId="478"/>
          <ac:spMkLst>
            <pc:docMk/>
            <pc:sldMk cId="0" sldId="260"/>
            <ac:spMk id="4" creationId="{AE7ABCF1-887C-9C90-B179-144EAFD35115}"/>
          </ac:spMkLst>
        </pc:spChg>
        <pc:spChg chg="add mod">
          <ac:chgData name="Gemma Holmes" userId="218e266c-f189-4bf8-84c9-92a310f7b239" providerId="ADAL" clId="{FEF6CCBA-0900-466A-92B7-2FD5AF55117A}" dt="2022-08-27T11:47:47.293" v="555" actId="20577"/>
          <ac:spMkLst>
            <pc:docMk/>
            <pc:sldMk cId="0" sldId="260"/>
            <ac:spMk id="5" creationId="{8587C0AD-697F-C3E5-8DF1-925E2C3E1364}"/>
          </ac:spMkLst>
        </pc:spChg>
        <pc:spChg chg="add mod">
          <ac:chgData name="Gemma Holmes" userId="218e266c-f189-4bf8-84c9-92a310f7b239" providerId="ADAL" clId="{FEF6CCBA-0900-466A-92B7-2FD5AF55117A}" dt="2022-08-27T11:47:40.911" v="552"/>
          <ac:spMkLst>
            <pc:docMk/>
            <pc:sldMk cId="0" sldId="260"/>
            <ac:spMk id="6" creationId="{92A7B0A8-04BB-D3EA-3317-163CD26213C7}"/>
          </ac:spMkLst>
        </pc:spChg>
        <pc:spChg chg="add del">
          <ac:chgData name="Gemma Holmes" userId="218e266c-f189-4bf8-84c9-92a310f7b239" providerId="ADAL" clId="{FEF6CCBA-0900-466A-92B7-2FD5AF55117A}" dt="2022-09-06T19:27:24.067" v="1262" actId="478"/>
          <ac:spMkLst>
            <pc:docMk/>
            <pc:sldMk cId="0" sldId="260"/>
            <ac:spMk id="8" creationId="{6638CDA6-7147-DA32-1627-073AF1F8DF53}"/>
          </ac:spMkLst>
        </pc:spChg>
        <pc:spChg chg="add mod">
          <ac:chgData name="Gemma Holmes" userId="218e266c-f189-4bf8-84c9-92a310f7b239" providerId="ADAL" clId="{FEF6CCBA-0900-466A-92B7-2FD5AF55117A}" dt="2022-09-07T17:17:11.224" v="2368" actId="1036"/>
          <ac:spMkLst>
            <pc:docMk/>
            <pc:sldMk cId="0" sldId="260"/>
            <ac:spMk id="9" creationId="{DBB32464-D4EA-E8ED-DB69-D293D89A2360}"/>
          </ac:spMkLst>
        </pc:spChg>
        <pc:spChg chg="add del mod">
          <ac:chgData name="Gemma Holmes" userId="218e266c-f189-4bf8-84c9-92a310f7b239" providerId="ADAL" clId="{FEF6CCBA-0900-466A-92B7-2FD5AF55117A}" dt="2022-09-06T19:28:05.196" v="1267" actId="478"/>
          <ac:spMkLst>
            <pc:docMk/>
            <pc:sldMk cId="0" sldId="260"/>
            <ac:spMk id="11" creationId="{B3E370C3-F074-7CF2-96DD-CEA1ACF8CC32}"/>
          </ac:spMkLst>
        </pc:spChg>
        <pc:spChg chg="del mod">
          <ac:chgData name="Gemma Holmes" userId="218e266c-f189-4bf8-84c9-92a310f7b239" providerId="ADAL" clId="{FEF6CCBA-0900-466A-92B7-2FD5AF55117A}" dt="2022-08-27T11:37:17.727" v="435" actId="478"/>
          <ac:spMkLst>
            <pc:docMk/>
            <pc:sldMk cId="0" sldId="260"/>
            <ac:spMk id="82" creationId="{00000000-0000-0000-0000-000000000000}"/>
          </ac:spMkLst>
        </pc:spChg>
        <pc:spChg chg="del mod">
          <ac:chgData name="Gemma Holmes" userId="218e266c-f189-4bf8-84c9-92a310f7b239" providerId="ADAL" clId="{FEF6CCBA-0900-466A-92B7-2FD5AF55117A}" dt="2022-09-06T19:27:57.804" v="1266" actId="478"/>
          <ac:spMkLst>
            <pc:docMk/>
            <pc:sldMk cId="0" sldId="260"/>
            <ac:spMk id="83" creationId="{00000000-0000-0000-0000-000000000000}"/>
          </ac:spMkLst>
        </pc:spChg>
        <pc:picChg chg="add mod ord">
          <ac:chgData name="Gemma Holmes" userId="218e266c-f189-4bf8-84c9-92a310f7b239" providerId="ADAL" clId="{FEF6CCBA-0900-466A-92B7-2FD5AF55117A}" dt="2022-08-26T16:19:07.487" v="74" actId="167"/>
          <ac:picMkLst>
            <pc:docMk/>
            <pc:sldMk cId="0" sldId="260"/>
            <ac:picMk id="3" creationId="{9CDDA8CE-7D66-9D41-8EB8-D8326E05E7A4}"/>
          </ac:picMkLst>
        </pc:picChg>
      </pc:sldChg>
      <pc:sldChg chg="addSp delSp modSp mod">
        <pc:chgData name="Gemma Holmes" userId="218e266c-f189-4bf8-84c9-92a310f7b239" providerId="ADAL" clId="{FEF6CCBA-0900-466A-92B7-2FD5AF55117A}" dt="2022-09-07T14:58:58.037" v="2263" actId="12"/>
        <pc:sldMkLst>
          <pc:docMk/>
          <pc:sldMk cId="0" sldId="261"/>
        </pc:sldMkLst>
        <pc:spChg chg="add mod">
          <ac:chgData name="Gemma Holmes" userId="218e266c-f189-4bf8-84c9-92a310f7b239" providerId="ADAL" clId="{FEF6CCBA-0900-466A-92B7-2FD5AF55117A}" dt="2022-08-27T11:47:54.850" v="556"/>
          <ac:spMkLst>
            <pc:docMk/>
            <pc:sldMk cId="0" sldId="261"/>
            <ac:spMk id="2" creationId="{DF08A5E6-C1FC-D008-E05F-98882733310E}"/>
          </ac:spMkLst>
        </pc:spChg>
        <pc:spChg chg="add mod">
          <ac:chgData name="Gemma Holmes" userId="218e266c-f189-4bf8-84c9-92a310f7b239" providerId="ADAL" clId="{FEF6CCBA-0900-466A-92B7-2FD5AF55117A}" dt="2022-09-07T14:58:58.037" v="2263" actId="12"/>
          <ac:spMkLst>
            <pc:docMk/>
            <pc:sldMk cId="0" sldId="261"/>
            <ac:spMk id="4" creationId="{07057385-CB96-7ECF-6240-B7A4E9CCB883}"/>
          </ac:spMkLst>
        </pc:spChg>
        <pc:spChg chg="add del mod">
          <ac:chgData name="Gemma Holmes" userId="218e266c-f189-4bf8-84c9-92a310f7b239" providerId="ADAL" clId="{FEF6CCBA-0900-466A-92B7-2FD5AF55117A}" dt="2022-08-27T11:48:33.698" v="560" actId="478"/>
          <ac:spMkLst>
            <pc:docMk/>
            <pc:sldMk cId="0" sldId="261"/>
            <ac:spMk id="5" creationId="{78D22C72-2724-1A75-1A80-ECEAA2E7E3E9}"/>
          </ac:spMkLst>
        </pc:spChg>
        <pc:spChg chg="add mod">
          <ac:chgData name="Gemma Holmes" userId="218e266c-f189-4bf8-84c9-92a310f7b239" providerId="ADAL" clId="{FEF6CCBA-0900-466A-92B7-2FD5AF55117A}" dt="2022-08-27T11:48:35.414" v="561"/>
          <ac:spMkLst>
            <pc:docMk/>
            <pc:sldMk cId="0" sldId="261"/>
            <ac:spMk id="6" creationId="{A3F9127A-D6FA-9D2F-339C-A98217CC4840}"/>
          </ac:spMkLst>
        </pc:spChg>
        <pc:spChg chg="del mod">
          <ac:chgData name="Gemma Holmes" userId="218e266c-f189-4bf8-84c9-92a310f7b239" providerId="ADAL" clId="{FEF6CCBA-0900-466A-92B7-2FD5AF55117A}" dt="2022-08-27T11:48:27.652" v="558" actId="478"/>
          <ac:spMkLst>
            <pc:docMk/>
            <pc:sldMk cId="0" sldId="261"/>
            <ac:spMk id="88" creationId="{00000000-0000-0000-0000-000000000000}"/>
          </ac:spMkLst>
        </pc:spChg>
        <pc:spChg chg="del mod">
          <ac:chgData name="Gemma Holmes" userId="218e266c-f189-4bf8-84c9-92a310f7b239" providerId="ADAL" clId="{FEF6CCBA-0900-466A-92B7-2FD5AF55117A}" dt="2022-09-06T19:30:52.770" v="1284" actId="478"/>
          <ac:spMkLst>
            <pc:docMk/>
            <pc:sldMk cId="0" sldId="261"/>
            <ac:spMk id="89" creationId="{00000000-0000-0000-0000-000000000000}"/>
          </ac:spMkLst>
        </pc:spChg>
        <pc:picChg chg="add mod ord">
          <ac:chgData name="Gemma Holmes" userId="218e266c-f189-4bf8-84c9-92a310f7b239" providerId="ADAL" clId="{FEF6CCBA-0900-466A-92B7-2FD5AF55117A}" dt="2022-08-26T16:19:13.704" v="78" actId="167"/>
          <ac:picMkLst>
            <pc:docMk/>
            <pc:sldMk cId="0" sldId="261"/>
            <ac:picMk id="3" creationId="{F9917578-B372-6BF6-3903-A8E32C6BC462}"/>
          </ac:picMkLst>
        </pc:picChg>
      </pc:sldChg>
      <pc:sldChg chg="addSp delSp modSp mod modNotes">
        <pc:chgData name="Gemma Holmes" userId="218e266c-f189-4bf8-84c9-92a310f7b239" providerId="ADAL" clId="{FEF6CCBA-0900-466A-92B7-2FD5AF55117A}" dt="2022-09-07T14:59:16.346" v="2264" actId="12"/>
        <pc:sldMkLst>
          <pc:docMk/>
          <pc:sldMk cId="0" sldId="262"/>
        </pc:sldMkLst>
        <pc:spChg chg="add mod">
          <ac:chgData name="Gemma Holmes" userId="218e266c-f189-4bf8-84c9-92a310f7b239" providerId="ADAL" clId="{FEF6CCBA-0900-466A-92B7-2FD5AF55117A}" dt="2022-08-27T11:48:02.035" v="557"/>
          <ac:spMkLst>
            <pc:docMk/>
            <pc:sldMk cId="0" sldId="262"/>
            <ac:spMk id="2" creationId="{433107C0-DAD2-7394-2369-82AF1C3A1678}"/>
          </ac:spMkLst>
        </pc:spChg>
        <pc:spChg chg="add mod">
          <ac:chgData name="Gemma Holmes" userId="218e266c-f189-4bf8-84c9-92a310f7b239" providerId="ADAL" clId="{FEF6CCBA-0900-466A-92B7-2FD5AF55117A}" dt="2022-08-27T18:52:52.343" v="663" actId="20577"/>
          <ac:spMkLst>
            <pc:docMk/>
            <pc:sldMk cId="0" sldId="262"/>
            <ac:spMk id="4" creationId="{C90B3003-59F9-FEE5-F71F-0AADE9E7DD7C}"/>
          </ac:spMkLst>
        </pc:spChg>
        <pc:spChg chg="add mod">
          <ac:chgData name="Gemma Holmes" userId="218e266c-f189-4bf8-84c9-92a310f7b239" providerId="ADAL" clId="{FEF6CCBA-0900-466A-92B7-2FD5AF55117A}" dt="2022-09-07T14:59:16.346" v="2264" actId="12"/>
          <ac:spMkLst>
            <pc:docMk/>
            <pc:sldMk cId="0" sldId="262"/>
            <ac:spMk id="5" creationId="{FA6E6A04-B839-89EF-7844-D15EE25CF67D}"/>
          </ac:spMkLst>
        </pc:spChg>
        <pc:spChg chg="add del mod">
          <ac:chgData name="Gemma Holmes" userId="218e266c-f189-4bf8-84c9-92a310f7b239" providerId="ADAL" clId="{FEF6CCBA-0900-466A-92B7-2FD5AF55117A}" dt="2022-08-27T18:53:33.040" v="669" actId="478"/>
          <ac:spMkLst>
            <pc:docMk/>
            <pc:sldMk cId="0" sldId="262"/>
            <ac:spMk id="6" creationId="{F54D8760-D653-731F-B4EB-979B1E6A456B}"/>
          </ac:spMkLst>
        </pc:spChg>
        <pc:spChg chg="del">
          <ac:chgData name="Gemma Holmes" userId="218e266c-f189-4bf8-84c9-92a310f7b239" providerId="ADAL" clId="{FEF6CCBA-0900-466A-92B7-2FD5AF55117A}" dt="2022-08-27T18:53:09.017" v="664" actId="478"/>
          <ac:spMkLst>
            <pc:docMk/>
            <pc:sldMk cId="0" sldId="262"/>
            <ac:spMk id="94" creationId="{00000000-0000-0000-0000-000000000000}"/>
          </ac:spMkLst>
        </pc:spChg>
        <pc:spChg chg="del mod">
          <ac:chgData name="Gemma Holmes" userId="218e266c-f189-4bf8-84c9-92a310f7b239" providerId="ADAL" clId="{FEF6CCBA-0900-466A-92B7-2FD5AF55117A}" dt="2022-09-06T19:32:38.750" v="1292" actId="478"/>
          <ac:spMkLst>
            <pc:docMk/>
            <pc:sldMk cId="0" sldId="262"/>
            <ac:spMk id="95" creationId="{00000000-0000-0000-0000-000000000000}"/>
          </ac:spMkLst>
        </pc:spChg>
        <pc:picChg chg="add del mod ord">
          <ac:chgData name="Gemma Holmes" userId="218e266c-f189-4bf8-84c9-92a310f7b239" providerId="ADAL" clId="{FEF6CCBA-0900-466A-92B7-2FD5AF55117A}" dt="2022-08-27T18:53:29.610" v="668" actId="478"/>
          <ac:picMkLst>
            <pc:docMk/>
            <pc:sldMk cId="0" sldId="262"/>
            <ac:picMk id="3" creationId="{787373FA-BB3F-5B51-2846-06D50E3F0A85}"/>
          </ac:picMkLst>
        </pc:picChg>
        <pc:picChg chg="add mod ord">
          <ac:chgData name="Gemma Holmes" userId="218e266c-f189-4bf8-84c9-92a310f7b239" providerId="ADAL" clId="{FEF6CCBA-0900-466A-92B7-2FD5AF55117A}" dt="2022-09-06T19:32:01.898" v="1288" actId="167"/>
          <ac:picMkLst>
            <pc:docMk/>
            <pc:sldMk cId="0" sldId="262"/>
            <ac:picMk id="3" creationId="{DB40506B-B204-19C8-49AD-75F72FFCADFD}"/>
          </ac:picMkLst>
        </pc:picChg>
      </pc:sldChg>
      <pc:sldChg chg="addSp delSp modSp mod modNotes">
        <pc:chgData name="Gemma Holmes" userId="218e266c-f189-4bf8-84c9-92a310f7b239" providerId="ADAL" clId="{FEF6CCBA-0900-466A-92B7-2FD5AF55117A}" dt="2022-09-07T14:59:29.177" v="2265" actId="255"/>
        <pc:sldMkLst>
          <pc:docMk/>
          <pc:sldMk cId="0" sldId="263"/>
        </pc:sldMkLst>
        <pc:spChg chg="mod">
          <ac:chgData name="Gemma Holmes" userId="218e266c-f189-4bf8-84c9-92a310f7b239" providerId="ADAL" clId="{FEF6CCBA-0900-466A-92B7-2FD5AF55117A}" dt="2022-09-07T14:59:29.177" v="2265" actId="255"/>
          <ac:spMkLst>
            <pc:docMk/>
            <pc:sldMk cId="0" sldId="263"/>
            <ac:spMk id="100" creationId="{00000000-0000-0000-0000-000000000000}"/>
          </ac:spMkLst>
        </pc:spChg>
        <pc:picChg chg="add mod ord">
          <ac:chgData name="Gemma Holmes" userId="218e266c-f189-4bf8-84c9-92a310f7b239" providerId="ADAL" clId="{FEF6CCBA-0900-466A-92B7-2FD5AF55117A}" dt="2022-08-26T16:19:29.488" v="86" actId="167"/>
          <ac:picMkLst>
            <pc:docMk/>
            <pc:sldMk cId="0" sldId="263"/>
            <ac:picMk id="3" creationId="{ABDE272B-8B83-E90B-F571-C61DE4B4B4E2}"/>
          </ac:picMkLst>
        </pc:picChg>
        <pc:picChg chg="del">
          <ac:chgData name="Gemma Holmes" userId="218e266c-f189-4bf8-84c9-92a310f7b239" providerId="ADAL" clId="{FEF6CCBA-0900-466A-92B7-2FD5AF55117A}" dt="2022-08-26T16:19:32.120" v="87" actId="478"/>
          <ac:picMkLst>
            <pc:docMk/>
            <pc:sldMk cId="0" sldId="263"/>
            <ac:picMk id="101" creationId="{00000000-0000-0000-0000-000000000000}"/>
          </ac:picMkLst>
        </pc:picChg>
      </pc:sldChg>
      <pc:sldChg chg="addSp delSp modSp mod">
        <pc:chgData name="Gemma Holmes" userId="218e266c-f189-4bf8-84c9-92a310f7b239" providerId="ADAL" clId="{FEF6CCBA-0900-466A-92B7-2FD5AF55117A}" dt="2022-09-07T18:16:06.407" v="2383" actId="20577"/>
        <pc:sldMkLst>
          <pc:docMk/>
          <pc:sldMk cId="0" sldId="264"/>
        </pc:sldMkLst>
        <pc:spChg chg="add mod">
          <ac:chgData name="Gemma Holmes" userId="218e266c-f189-4bf8-84c9-92a310f7b239" providerId="ADAL" clId="{FEF6CCBA-0900-466A-92B7-2FD5AF55117A}" dt="2022-08-27T18:49:11.308" v="601" actId="14100"/>
          <ac:spMkLst>
            <pc:docMk/>
            <pc:sldMk cId="0" sldId="264"/>
            <ac:spMk id="2" creationId="{3ED96B4D-EA44-7737-2124-DB6FEE6DD7B9}"/>
          </ac:spMkLst>
        </pc:spChg>
        <pc:spChg chg="add mod">
          <ac:chgData name="Gemma Holmes" userId="218e266c-f189-4bf8-84c9-92a310f7b239" providerId="ADAL" clId="{FEF6CCBA-0900-466A-92B7-2FD5AF55117A}" dt="2022-09-07T18:16:06.407" v="2383" actId="20577"/>
          <ac:spMkLst>
            <pc:docMk/>
            <pc:sldMk cId="0" sldId="264"/>
            <ac:spMk id="4" creationId="{872B7D4C-AF94-6D1C-41EA-FA7DB2EC2320}"/>
          </ac:spMkLst>
        </pc:spChg>
        <pc:spChg chg="add del mod">
          <ac:chgData name="Gemma Holmes" userId="218e266c-f189-4bf8-84c9-92a310f7b239" providerId="ADAL" clId="{FEF6CCBA-0900-466A-92B7-2FD5AF55117A}" dt="2022-08-27T18:56:30.869" v="685" actId="478"/>
          <ac:spMkLst>
            <pc:docMk/>
            <pc:sldMk cId="0" sldId="264"/>
            <ac:spMk id="5" creationId="{8A1238EC-C0BC-B097-454F-485B7D4DC091}"/>
          </ac:spMkLst>
        </pc:spChg>
        <pc:spChg chg="add mod">
          <ac:chgData name="Gemma Holmes" userId="218e266c-f189-4bf8-84c9-92a310f7b239" providerId="ADAL" clId="{FEF6CCBA-0900-466A-92B7-2FD5AF55117A}" dt="2022-08-27T18:56:39.657" v="697" actId="20577"/>
          <ac:spMkLst>
            <pc:docMk/>
            <pc:sldMk cId="0" sldId="264"/>
            <ac:spMk id="6" creationId="{E818969C-0A1F-FD84-1253-5FA2AC731A32}"/>
          </ac:spMkLst>
        </pc:spChg>
        <pc:spChg chg="add del mod">
          <ac:chgData name="Gemma Holmes" userId="218e266c-f189-4bf8-84c9-92a310f7b239" providerId="ADAL" clId="{FEF6CCBA-0900-466A-92B7-2FD5AF55117A}" dt="2022-09-06T19:48:04.454" v="1417" actId="478"/>
          <ac:spMkLst>
            <pc:docMk/>
            <pc:sldMk cId="0" sldId="264"/>
            <ac:spMk id="7" creationId="{17A63738-D0C3-1C21-D9C3-BD406687BF2E}"/>
          </ac:spMkLst>
        </pc:spChg>
        <pc:spChg chg="del mod">
          <ac:chgData name="Gemma Holmes" userId="218e266c-f189-4bf8-84c9-92a310f7b239" providerId="ADAL" clId="{FEF6CCBA-0900-466A-92B7-2FD5AF55117A}" dt="2022-08-27T18:56:21.862" v="683" actId="478"/>
          <ac:spMkLst>
            <pc:docMk/>
            <pc:sldMk cId="0" sldId="264"/>
            <ac:spMk id="106" creationId="{00000000-0000-0000-0000-000000000000}"/>
          </ac:spMkLst>
        </pc:spChg>
        <pc:spChg chg="del mod">
          <ac:chgData name="Gemma Holmes" userId="218e266c-f189-4bf8-84c9-92a310f7b239" providerId="ADAL" clId="{FEF6CCBA-0900-466A-92B7-2FD5AF55117A}" dt="2022-09-06T19:47:59.200" v="1416" actId="478"/>
          <ac:spMkLst>
            <pc:docMk/>
            <pc:sldMk cId="0" sldId="264"/>
            <ac:spMk id="107" creationId="{00000000-0000-0000-0000-000000000000}"/>
          </ac:spMkLst>
        </pc:spChg>
        <pc:picChg chg="add mod ord">
          <ac:chgData name="Gemma Holmes" userId="218e266c-f189-4bf8-84c9-92a310f7b239" providerId="ADAL" clId="{FEF6CCBA-0900-466A-92B7-2FD5AF55117A}" dt="2022-08-26T16:19:40.811" v="91" actId="167"/>
          <ac:picMkLst>
            <pc:docMk/>
            <pc:sldMk cId="0" sldId="264"/>
            <ac:picMk id="3" creationId="{D7749458-BD91-7A60-EFC0-92C43C922314}"/>
          </ac:picMkLst>
        </pc:picChg>
      </pc:sldChg>
      <pc:sldChg chg="addSp delSp modSp mod">
        <pc:chgData name="Gemma Holmes" userId="218e266c-f189-4bf8-84c9-92a310f7b239" providerId="ADAL" clId="{FEF6CCBA-0900-466A-92B7-2FD5AF55117A}" dt="2022-09-06T19:53:55.007" v="1488" actId="12"/>
        <pc:sldMkLst>
          <pc:docMk/>
          <pc:sldMk cId="0" sldId="265"/>
        </pc:sldMkLst>
        <pc:spChg chg="add mod">
          <ac:chgData name="Gemma Holmes" userId="218e266c-f189-4bf8-84c9-92a310f7b239" providerId="ADAL" clId="{FEF6CCBA-0900-466A-92B7-2FD5AF55117A}" dt="2022-08-27T18:49:26.029" v="602"/>
          <ac:spMkLst>
            <pc:docMk/>
            <pc:sldMk cId="0" sldId="265"/>
            <ac:spMk id="2" creationId="{BFA715D1-D589-A861-87CB-22662F60206B}"/>
          </ac:spMkLst>
        </pc:spChg>
        <pc:spChg chg="add mod">
          <ac:chgData name="Gemma Holmes" userId="218e266c-f189-4bf8-84c9-92a310f7b239" providerId="ADAL" clId="{FEF6CCBA-0900-466A-92B7-2FD5AF55117A}" dt="2022-09-06T19:53:55.007" v="1488" actId="12"/>
          <ac:spMkLst>
            <pc:docMk/>
            <pc:sldMk cId="0" sldId="265"/>
            <ac:spMk id="4" creationId="{F16CFEA7-69BC-F876-77A2-FFAFEAB94D12}"/>
          </ac:spMkLst>
        </pc:spChg>
        <pc:spChg chg="add del mod">
          <ac:chgData name="Gemma Holmes" userId="218e266c-f189-4bf8-84c9-92a310f7b239" providerId="ADAL" clId="{FEF6CCBA-0900-466A-92B7-2FD5AF55117A}" dt="2022-08-27T18:57:38.076" v="708" actId="478"/>
          <ac:spMkLst>
            <pc:docMk/>
            <pc:sldMk cId="0" sldId="265"/>
            <ac:spMk id="5" creationId="{C1E18CD4-55A9-1D07-3A2A-E0F04260BA51}"/>
          </ac:spMkLst>
        </pc:spChg>
        <pc:spChg chg="add mod">
          <ac:chgData name="Gemma Holmes" userId="218e266c-f189-4bf8-84c9-92a310f7b239" providerId="ADAL" clId="{FEF6CCBA-0900-466A-92B7-2FD5AF55117A}" dt="2022-08-27T18:57:52.375" v="743" actId="20577"/>
          <ac:spMkLst>
            <pc:docMk/>
            <pc:sldMk cId="0" sldId="265"/>
            <ac:spMk id="6" creationId="{D6FAC389-C9D1-2387-32C8-D9FD91E29A7B}"/>
          </ac:spMkLst>
        </pc:spChg>
        <pc:spChg chg="add del mod">
          <ac:chgData name="Gemma Holmes" userId="218e266c-f189-4bf8-84c9-92a310f7b239" providerId="ADAL" clId="{FEF6CCBA-0900-466A-92B7-2FD5AF55117A}" dt="2022-09-06T19:51:32.252" v="1463" actId="478"/>
          <ac:spMkLst>
            <pc:docMk/>
            <pc:sldMk cId="0" sldId="265"/>
            <ac:spMk id="7" creationId="{DE5F6814-FF34-206D-8660-8EFD8105F9AD}"/>
          </ac:spMkLst>
        </pc:spChg>
        <pc:spChg chg="del mod">
          <ac:chgData name="Gemma Holmes" userId="218e266c-f189-4bf8-84c9-92a310f7b239" providerId="ADAL" clId="{FEF6CCBA-0900-466A-92B7-2FD5AF55117A}" dt="2022-08-27T18:57:36.150" v="706" actId="478"/>
          <ac:spMkLst>
            <pc:docMk/>
            <pc:sldMk cId="0" sldId="265"/>
            <ac:spMk id="112" creationId="{00000000-0000-0000-0000-000000000000}"/>
          </ac:spMkLst>
        </pc:spChg>
        <pc:spChg chg="del mod">
          <ac:chgData name="Gemma Holmes" userId="218e266c-f189-4bf8-84c9-92a310f7b239" providerId="ADAL" clId="{FEF6CCBA-0900-466A-92B7-2FD5AF55117A}" dt="2022-09-06T19:51:27.552" v="1462" actId="478"/>
          <ac:spMkLst>
            <pc:docMk/>
            <pc:sldMk cId="0" sldId="265"/>
            <ac:spMk id="113" creationId="{00000000-0000-0000-0000-000000000000}"/>
          </ac:spMkLst>
        </pc:spChg>
        <pc:picChg chg="add mod ord">
          <ac:chgData name="Gemma Holmes" userId="218e266c-f189-4bf8-84c9-92a310f7b239" providerId="ADAL" clId="{FEF6CCBA-0900-466A-92B7-2FD5AF55117A}" dt="2022-08-27T18:58:46.204" v="755" actId="1076"/>
          <ac:picMkLst>
            <pc:docMk/>
            <pc:sldMk cId="0" sldId="265"/>
            <ac:picMk id="3" creationId="{17FD72B2-2523-75BB-B4BA-2F87802FB4DA}"/>
          </ac:picMkLst>
        </pc:picChg>
      </pc:sldChg>
      <pc:sldChg chg="addSp delSp modSp mod">
        <pc:chgData name="Gemma Holmes" userId="218e266c-f189-4bf8-84c9-92a310f7b239" providerId="ADAL" clId="{FEF6CCBA-0900-466A-92B7-2FD5AF55117A}" dt="2022-09-06T19:55:50.097" v="1501" actId="14100"/>
        <pc:sldMkLst>
          <pc:docMk/>
          <pc:sldMk cId="0" sldId="266"/>
        </pc:sldMkLst>
        <pc:spChg chg="add mod">
          <ac:chgData name="Gemma Holmes" userId="218e266c-f189-4bf8-84c9-92a310f7b239" providerId="ADAL" clId="{FEF6CCBA-0900-466A-92B7-2FD5AF55117A}" dt="2022-08-27T18:49:32.682" v="603"/>
          <ac:spMkLst>
            <pc:docMk/>
            <pc:sldMk cId="0" sldId="266"/>
            <ac:spMk id="2" creationId="{19948EA0-450A-2590-438A-9993E0A8D817}"/>
          </ac:spMkLst>
        </pc:spChg>
        <pc:spChg chg="add mod">
          <ac:chgData name="Gemma Holmes" userId="218e266c-f189-4bf8-84c9-92a310f7b239" providerId="ADAL" clId="{FEF6CCBA-0900-466A-92B7-2FD5AF55117A}" dt="2022-09-06T19:55:50.097" v="1501" actId="14100"/>
          <ac:spMkLst>
            <pc:docMk/>
            <pc:sldMk cId="0" sldId="266"/>
            <ac:spMk id="3" creationId="{89B599E5-9A36-D3EC-C0FB-9169263853F4}"/>
          </ac:spMkLst>
        </pc:spChg>
        <pc:spChg chg="add del mod">
          <ac:chgData name="Gemma Holmes" userId="218e266c-f189-4bf8-84c9-92a310f7b239" providerId="ADAL" clId="{FEF6CCBA-0900-466A-92B7-2FD5AF55117A}" dt="2022-08-26T16:20:04.224" v="98" actId="478"/>
          <ac:spMkLst>
            <pc:docMk/>
            <pc:sldMk cId="0" sldId="266"/>
            <ac:spMk id="3" creationId="{D7E3FE8E-9EB4-4B38-0C29-957BAE64C027}"/>
          </ac:spMkLst>
        </pc:spChg>
        <pc:spChg chg="add del mod">
          <ac:chgData name="Gemma Holmes" userId="218e266c-f189-4bf8-84c9-92a310f7b239" providerId="ADAL" clId="{FEF6CCBA-0900-466A-92B7-2FD5AF55117A}" dt="2022-08-27T18:59:07.898" v="759" actId="478"/>
          <ac:spMkLst>
            <pc:docMk/>
            <pc:sldMk cId="0" sldId="266"/>
            <ac:spMk id="4" creationId="{BB19E5D8-37BF-EF54-4BF5-EDEAEB140344}"/>
          </ac:spMkLst>
        </pc:spChg>
        <pc:spChg chg="add mod">
          <ac:chgData name="Gemma Holmes" userId="218e266c-f189-4bf8-84c9-92a310f7b239" providerId="ADAL" clId="{FEF6CCBA-0900-466A-92B7-2FD5AF55117A}" dt="2022-08-27T18:59:18.475" v="776" actId="20577"/>
          <ac:spMkLst>
            <pc:docMk/>
            <pc:sldMk cId="0" sldId="266"/>
            <ac:spMk id="6" creationId="{0D7B85EA-6B69-3C27-CEA8-7D2F0FF5B273}"/>
          </ac:spMkLst>
        </pc:spChg>
        <pc:spChg chg="add del mod">
          <ac:chgData name="Gemma Holmes" userId="218e266c-f189-4bf8-84c9-92a310f7b239" providerId="ADAL" clId="{FEF6CCBA-0900-466A-92B7-2FD5AF55117A}" dt="2022-09-06T19:54:53.850" v="1494" actId="478"/>
          <ac:spMkLst>
            <pc:docMk/>
            <pc:sldMk cId="0" sldId="266"/>
            <ac:spMk id="7" creationId="{A7B864A3-198F-87BA-0920-4C574A335AFD}"/>
          </ac:spMkLst>
        </pc:spChg>
        <pc:spChg chg="add del mod">
          <ac:chgData name="Gemma Holmes" userId="218e266c-f189-4bf8-84c9-92a310f7b239" providerId="ADAL" clId="{FEF6CCBA-0900-466A-92B7-2FD5AF55117A}" dt="2022-08-27T18:59:02.544" v="757" actId="478"/>
          <ac:spMkLst>
            <pc:docMk/>
            <pc:sldMk cId="0" sldId="266"/>
            <ac:spMk id="118" creationId="{00000000-0000-0000-0000-000000000000}"/>
          </ac:spMkLst>
        </pc:spChg>
        <pc:spChg chg="del mod">
          <ac:chgData name="Gemma Holmes" userId="218e266c-f189-4bf8-84c9-92a310f7b239" providerId="ADAL" clId="{FEF6CCBA-0900-466A-92B7-2FD5AF55117A}" dt="2022-09-06T19:54:51.451" v="1493" actId="478"/>
          <ac:spMkLst>
            <pc:docMk/>
            <pc:sldMk cId="0" sldId="266"/>
            <ac:spMk id="119" creationId="{00000000-0000-0000-0000-000000000000}"/>
          </ac:spMkLst>
        </pc:spChg>
        <pc:picChg chg="add mod ord">
          <ac:chgData name="Gemma Holmes" userId="218e266c-f189-4bf8-84c9-92a310f7b239" providerId="ADAL" clId="{FEF6CCBA-0900-466A-92B7-2FD5AF55117A}" dt="2022-08-26T16:20:45.516" v="111" actId="167"/>
          <ac:picMkLst>
            <pc:docMk/>
            <pc:sldMk cId="0" sldId="266"/>
            <ac:picMk id="5" creationId="{1EFE6C43-923F-A9F5-8294-3AFFA81D1D53}"/>
          </ac:picMkLst>
        </pc:picChg>
        <pc:picChg chg="add mod">
          <ac:chgData name="Gemma Holmes" userId="218e266c-f189-4bf8-84c9-92a310f7b239" providerId="ADAL" clId="{FEF6CCBA-0900-466A-92B7-2FD5AF55117A}" dt="2022-08-27T19:02:19.836" v="789" actId="1582"/>
          <ac:picMkLst>
            <pc:docMk/>
            <pc:sldMk cId="0" sldId="266"/>
            <ac:picMk id="8" creationId="{75F2EBBC-A448-01D0-A286-503797286A80}"/>
          </ac:picMkLst>
        </pc:picChg>
        <pc:picChg chg="del mod">
          <ac:chgData name="Gemma Holmes" userId="218e266c-f189-4bf8-84c9-92a310f7b239" providerId="ADAL" clId="{FEF6CCBA-0900-466A-92B7-2FD5AF55117A}" dt="2022-08-27T19:00:02.602" v="784" actId="478"/>
          <ac:picMkLst>
            <pc:docMk/>
            <pc:sldMk cId="0" sldId="266"/>
            <ac:picMk id="120" creationId="{00000000-0000-0000-0000-000000000000}"/>
          </ac:picMkLst>
        </pc:picChg>
      </pc:sldChg>
      <pc:sldChg chg="addSp delSp modSp mod modNotesTx">
        <pc:chgData name="Gemma Holmes" userId="218e266c-f189-4bf8-84c9-92a310f7b239" providerId="ADAL" clId="{FEF6CCBA-0900-466A-92B7-2FD5AF55117A}" dt="2022-09-06T20:20:44.414" v="1554"/>
        <pc:sldMkLst>
          <pc:docMk/>
          <pc:sldMk cId="0" sldId="267"/>
        </pc:sldMkLst>
        <pc:spChg chg="add mod">
          <ac:chgData name="Gemma Holmes" userId="218e266c-f189-4bf8-84c9-92a310f7b239" providerId="ADAL" clId="{FEF6CCBA-0900-466A-92B7-2FD5AF55117A}" dt="2022-08-27T18:49:38.334" v="604"/>
          <ac:spMkLst>
            <pc:docMk/>
            <pc:sldMk cId="0" sldId="267"/>
            <ac:spMk id="2" creationId="{DAC3DEB1-3AE0-AF1D-AEF9-DE580CCD4AF3}"/>
          </ac:spMkLst>
        </pc:spChg>
        <pc:spChg chg="add mod">
          <ac:chgData name="Gemma Holmes" userId="218e266c-f189-4bf8-84c9-92a310f7b239" providerId="ADAL" clId="{FEF6CCBA-0900-466A-92B7-2FD5AF55117A}" dt="2022-09-06T19:58:11.983" v="1516" actId="20577"/>
          <ac:spMkLst>
            <pc:docMk/>
            <pc:sldMk cId="0" sldId="267"/>
            <ac:spMk id="4" creationId="{810C4667-4F30-717E-DFB3-A8C778402369}"/>
          </ac:spMkLst>
        </pc:spChg>
        <pc:spChg chg="add del mod">
          <ac:chgData name="Gemma Holmes" userId="218e266c-f189-4bf8-84c9-92a310f7b239" providerId="ADAL" clId="{FEF6CCBA-0900-466A-92B7-2FD5AF55117A}" dt="2022-09-06T20:13:13.959" v="1528" actId="478"/>
          <ac:spMkLst>
            <pc:docMk/>
            <pc:sldMk cId="0" sldId="267"/>
            <ac:spMk id="5" creationId="{E047077F-D7CC-AE7B-0D63-9B924327C3E3}"/>
          </ac:spMkLst>
        </pc:spChg>
        <pc:spChg chg="add del mod">
          <ac:chgData name="Gemma Holmes" userId="218e266c-f189-4bf8-84c9-92a310f7b239" providerId="ADAL" clId="{FEF6CCBA-0900-466A-92B7-2FD5AF55117A}" dt="2022-09-06T20:12:32.703" v="1520" actId="478"/>
          <ac:spMkLst>
            <pc:docMk/>
            <pc:sldMk cId="0" sldId="267"/>
            <ac:spMk id="7" creationId="{7090D0EC-ED91-52FE-299A-6A222F67857B}"/>
          </ac:spMkLst>
        </pc:spChg>
        <pc:spChg chg="add del mod">
          <ac:chgData name="Gemma Holmes" userId="218e266c-f189-4bf8-84c9-92a310f7b239" providerId="ADAL" clId="{FEF6CCBA-0900-466A-92B7-2FD5AF55117A}" dt="2022-09-06T20:20:40.740" v="1552" actId="478"/>
          <ac:spMkLst>
            <pc:docMk/>
            <pc:sldMk cId="0" sldId="267"/>
            <ac:spMk id="8" creationId="{769228C8-F8F6-5CA1-D574-DC50B4D6AB51}"/>
          </ac:spMkLst>
        </pc:spChg>
        <pc:spChg chg="add del mod">
          <ac:chgData name="Gemma Holmes" userId="218e266c-f189-4bf8-84c9-92a310f7b239" providerId="ADAL" clId="{FEF6CCBA-0900-466A-92B7-2FD5AF55117A}" dt="2022-09-06T20:20:43.405" v="1553" actId="478"/>
          <ac:spMkLst>
            <pc:docMk/>
            <pc:sldMk cId="0" sldId="267"/>
            <ac:spMk id="9" creationId="{7C6AE41C-CD19-2496-1290-3FBD6415CA19}"/>
          </ac:spMkLst>
        </pc:spChg>
        <pc:spChg chg="add mod">
          <ac:chgData name="Gemma Holmes" userId="218e266c-f189-4bf8-84c9-92a310f7b239" providerId="ADAL" clId="{FEF6CCBA-0900-466A-92B7-2FD5AF55117A}" dt="2022-09-06T20:20:44.414" v="1554"/>
          <ac:spMkLst>
            <pc:docMk/>
            <pc:sldMk cId="0" sldId="267"/>
            <ac:spMk id="10" creationId="{E762A2C6-A955-CBAC-B2A2-0A730210B3BD}"/>
          </ac:spMkLst>
        </pc:spChg>
        <pc:spChg chg="mod">
          <ac:chgData name="Gemma Holmes" userId="218e266c-f189-4bf8-84c9-92a310f7b239" providerId="ADAL" clId="{FEF6CCBA-0900-466A-92B7-2FD5AF55117A}" dt="2022-08-26T15:50:20.562" v="10" actId="27636"/>
          <ac:spMkLst>
            <pc:docMk/>
            <pc:sldMk cId="0" sldId="267"/>
            <ac:spMk id="125" creationId="{00000000-0000-0000-0000-000000000000}"/>
          </ac:spMkLst>
        </pc:spChg>
        <pc:spChg chg="del mod">
          <ac:chgData name="Gemma Holmes" userId="218e266c-f189-4bf8-84c9-92a310f7b239" providerId="ADAL" clId="{FEF6CCBA-0900-466A-92B7-2FD5AF55117A}" dt="2022-09-06T20:12:27.745" v="1519" actId="478"/>
          <ac:spMkLst>
            <pc:docMk/>
            <pc:sldMk cId="0" sldId="267"/>
            <ac:spMk id="126" creationId="{00000000-0000-0000-0000-000000000000}"/>
          </ac:spMkLst>
        </pc:spChg>
        <pc:picChg chg="add mod ord">
          <ac:chgData name="Gemma Holmes" userId="218e266c-f189-4bf8-84c9-92a310f7b239" providerId="ADAL" clId="{FEF6CCBA-0900-466A-92B7-2FD5AF55117A}" dt="2022-08-26T16:20:50.729" v="115" actId="171"/>
          <ac:picMkLst>
            <pc:docMk/>
            <pc:sldMk cId="0" sldId="267"/>
            <ac:picMk id="3" creationId="{314B7C09-45ED-1B6B-2080-ABCFE1AE3860}"/>
          </ac:picMkLst>
        </pc:picChg>
      </pc:sldChg>
      <pc:sldChg chg="addSp delSp modSp mod modNotes">
        <pc:chgData name="Gemma Holmes" userId="218e266c-f189-4bf8-84c9-92a310f7b239" providerId="ADAL" clId="{FEF6CCBA-0900-466A-92B7-2FD5AF55117A}" dt="2022-09-07T15:00:03.948" v="2266" actId="255"/>
        <pc:sldMkLst>
          <pc:docMk/>
          <pc:sldMk cId="0" sldId="268"/>
        </pc:sldMkLst>
        <pc:spChg chg="mod">
          <ac:chgData name="Gemma Holmes" userId="218e266c-f189-4bf8-84c9-92a310f7b239" providerId="ADAL" clId="{FEF6CCBA-0900-466A-92B7-2FD5AF55117A}" dt="2022-09-07T15:00:03.948" v="2266" actId="255"/>
          <ac:spMkLst>
            <pc:docMk/>
            <pc:sldMk cId="0" sldId="268"/>
            <ac:spMk id="131" creationId="{00000000-0000-0000-0000-000000000000}"/>
          </ac:spMkLst>
        </pc:spChg>
        <pc:picChg chg="add mod ord">
          <ac:chgData name="Gemma Holmes" userId="218e266c-f189-4bf8-84c9-92a310f7b239" providerId="ADAL" clId="{FEF6CCBA-0900-466A-92B7-2FD5AF55117A}" dt="2022-08-26T16:20:59.379" v="119" actId="167"/>
          <ac:picMkLst>
            <pc:docMk/>
            <pc:sldMk cId="0" sldId="268"/>
            <ac:picMk id="3" creationId="{E4457900-B06E-9A35-B88A-34DF0B213F4E}"/>
          </ac:picMkLst>
        </pc:picChg>
        <pc:picChg chg="del">
          <ac:chgData name="Gemma Holmes" userId="218e266c-f189-4bf8-84c9-92a310f7b239" providerId="ADAL" clId="{FEF6CCBA-0900-466A-92B7-2FD5AF55117A}" dt="2022-08-26T16:21:00.990" v="120" actId="478"/>
          <ac:picMkLst>
            <pc:docMk/>
            <pc:sldMk cId="0" sldId="268"/>
            <ac:picMk id="132" creationId="{00000000-0000-0000-0000-000000000000}"/>
          </ac:picMkLst>
        </pc:picChg>
      </pc:sldChg>
      <pc:sldChg chg="addSp delSp modSp mod">
        <pc:chgData name="Gemma Holmes" userId="218e266c-f189-4bf8-84c9-92a310f7b239" providerId="ADAL" clId="{FEF6CCBA-0900-466A-92B7-2FD5AF55117A}" dt="2022-09-06T20:22:31.632" v="1558" actId="478"/>
        <pc:sldMkLst>
          <pc:docMk/>
          <pc:sldMk cId="0" sldId="269"/>
        </pc:sldMkLst>
        <pc:spChg chg="add mod">
          <ac:chgData name="Gemma Holmes" userId="218e266c-f189-4bf8-84c9-92a310f7b239" providerId="ADAL" clId="{FEF6CCBA-0900-466A-92B7-2FD5AF55117A}" dt="2022-08-27T18:50:05.865" v="610" actId="14100"/>
          <ac:spMkLst>
            <pc:docMk/>
            <pc:sldMk cId="0" sldId="269"/>
            <ac:spMk id="2" creationId="{69CE9765-7BD3-5C75-F75F-1FBCA4A1D074}"/>
          </ac:spMkLst>
        </pc:spChg>
        <pc:spChg chg="add del mod">
          <ac:chgData name="Gemma Holmes" userId="218e266c-f189-4bf8-84c9-92a310f7b239" providerId="ADAL" clId="{FEF6CCBA-0900-466A-92B7-2FD5AF55117A}" dt="2022-09-06T20:22:31.632" v="1558" actId="478"/>
          <ac:spMkLst>
            <pc:docMk/>
            <pc:sldMk cId="0" sldId="269"/>
            <ac:spMk id="4" creationId="{375ADC4B-0B93-0326-6767-E659CFBF2363}"/>
          </ac:spMkLst>
        </pc:spChg>
        <pc:spChg chg="add del mod">
          <ac:chgData name="Gemma Holmes" userId="218e266c-f189-4bf8-84c9-92a310f7b239" providerId="ADAL" clId="{FEF6CCBA-0900-466A-92B7-2FD5AF55117A}" dt="2022-08-27T19:16:29.119" v="825" actId="478"/>
          <ac:spMkLst>
            <pc:docMk/>
            <pc:sldMk cId="0" sldId="269"/>
            <ac:spMk id="7" creationId="{3DB1EED2-E87A-6C0F-1DB9-B3AB71DE3D88}"/>
          </ac:spMkLst>
        </pc:spChg>
        <pc:spChg chg="add mod">
          <ac:chgData name="Gemma Holmes" userId="218e266c-f189-4bf8-84c9-92a310f7b239" providerId="ADAL" clId="{FEF6CCBA-0900-466A-92B7-2FD5AF55117A}" dt="2022-08-27T19:16:41.563" v="857" actId="20577"/>
          <ac:spMkLst>
            <pc:docMk/>
            <pc:sldMk cId="0" sldId="269"/>
            <ac:spMk id="8" creationId="{D54594AF-569F-9CF5-8E2B-BB56C7A31CDC}"/>
          </ac:spMkLst>
        </pc:spChg>
        <pc:spChg chg="del mod">
          <ac:chgData name="Gemma Holmes" userId="218e266c-f189-4bf8-84c9-92a310f7b239" providerId="ADAL" clId="{FEF6CCBA-0900-466A-92B7-2FD5AF55117A}" dt="2022-08-27T19:16:24.788" v="823" actId="478"/>
          <ac:spMkLst>
            <pc:docMk/>
            <pc:sldMk cId="0" sldId="269"/>
            <ac:spMk id="137" creationId="{00000000-0000-0000-0000-000000000000}"/>
          </ac:spMkLst>
        </pc:spChg>
        <pc:spChg chg="mod">
          <ac:chgData name="Gemma Holmes" userId="218e266c-f189-4bf8-84c9-92a310f7b239" providerId="ADAL" clId="{FEF6CCBA-0900-466A-92B7-2FD5AF55117A}" dt="2022-09-06T20:22:25.356" v="1557" actId="1076"/>
          <ac:spMkLst>
            <pc:docMk/>
            <pc:sldMk cId="0" sldId="269"/>
            <ac:spMk id="138" creationId="{00000000-0000-0000-0000-000000000000}"/>
          </ac:spMkLst>
        </pc:spChg>
        <pc:picChg chg="add mod ord">
          <ac:chgData name="Gemma Holmes" userId="218e266c-f189-4bf8-84c9-92a310f7b239" providerId="ADAL" clId="{FEF6CCBA-0900-466A-92B7-2FD5AF55117A}" dt="2022-08-27T19:13:51.883" v="808" actId="1076"/>
          <ac:picMkLst>
            <pc:docMk/>
            <pc:sldMk cId="0" sldId="269"/>
            <ac:picMk id="3" creationId="{AFAC7EE1-4CB2-9F03-25E4-566ECD21AAC6}"/>
          </ac:picMkLst>
        </pc:picChg>
        <pc:picChg chg="add mod">
          <ac:chgData name="Gemma Holmes" userId="218e266c-f189-4bf8-84c9-92a310f7b239" providerId="ADAL" clId="{FEF6CCBA-0900-466A-92B7-2FD5AF55117A}" dt="2022-09-06T20:21:58.702" v="1555" actId="208"/>
          <ac:picMkLst>
            <pc:docMk/>
            <pc:sldMk cId="0" sldId="269"/>
            <ac:picMk id="5" creationId="{DE5582FE-FA55-73C2-796E-413384771C16}"/>
          </ac:picMkLst>
        </pc:picChg>
        <pc:picChg chg="del mod">
          <ac:chgData name="Gemma Holmes" userId="218e266c-f189-4bf8-84c9-92a310f7b239" providerId="ADAL" clId="{FEF6CCBA-0900-466A-92B7-2FD5AF55117A}" dt="2022-08-27T19:14:05.538" v="811" actId="478"/>
          <ac:picMkLst>
            <pc:docMk/>
            <pc:sldMk cId="0" sldId="269"/>
            <ac:picMk id="139" creationId="{00000000-0000-0000-0000-000000000000}"/>
          </ac:picMkLst>
        </pc:picChg>
      </pc:sldChg>
      <pc:sldChg chg="addSp delSp modSp mod">
        <pc:chgData name="Gemma Holmes" userId="218e266c-f189-4bf8-84c9-92a310f7b239" providerId="ADAL" clId="{FEF6CCBA-0900-466A-92B7-2FD5AF55117A}" dt="2022-09-07T14:50:26.334" v="2241" actId="14100"/>
        <pc:sldMkLst>
          <pc:docMk/>
          <pc:sldMk cId="0" sldId="270"/>
        </pc:sldMkLst>
        <pc:spChg chg="add mod">
          <ac:chgData name="Gemma Holmes" userId="218e266c-f189-4bf8-84c9-92a310f7b239" providerId="ADAL" clId="{FEF6CCBA-0900-466A-92B7-2FD5AF55117A}" dt="2022-08-27T18:50:15.424" v="611"/>
          <ac:spMkLst>
            <pc:docMk/>
            <pc:sldMk cId="0" sldId="270"/>
            <ac:spMk id="2" creationId="{1C67F068-B952-259D-F7C9-7FD281768ED1}"/>
          </ac:spMkLst>
        </pc:spChg>
        <pc:spChg chg="add del mod">
          <ac:chgData name="Gemma Holmes" userId="218e266c-f189-4bf8-84c9-92a310f7b239" providerId="ADAL" clId="{FEF6CCBA-0900-466A-92B7-2FD5AF55117A}" dt="2022-09-06T20:23:53.158" v="1566" actId="478"/>
          <ac:spMkLst>
            <pc:docMk/>
            <pc:sldMk cId="0" sldId="270"/>
            <ac:spMk id="3" creationId="{81D163C5-7E1A-891A-B0F4-5EBB7E7CB91B}"/>
          </ac:spMkLst>
        </pc:spChg>
        <pc:spChg chg="add del mod">
          <ac:chgData name="Gemma Holmes" userId="218e266c-f189-4bf8-84c9-92a310f7b239" providerId="ADAL" clId="{FEF6CCBA-0900-466A-92B7-2FD5AF55117A}" dt="2022-08-27T19:17:48.553" v="875" actId="478"/>
          <ac:spMkLst>
            <pc:docMk/>
            <pc:sldMk cId="0" sldId="270"/>
            <ac:spMk id="5" creationId="{998A74B8-1ADB-727F-77E0-F148662BDA35}"/>
          </ac:spMkLst>
        </pc:spChg>
        <pc:spChg chg="add mod">
          <ac:chgData name="Gemma Holmes" userId="218e266c-f189-4bf8-84c9-92a310f7b239" providerId="ADAL" clId="{FEF6CCBA-0900-466A-92B7-2FD5AF55117A}" dt="2022-08-27T19:17:58.591" v="892" actId="20577"/>
          <ac:spMkLst>
            <pc:docMk/>
            <pc:sldMk cId="0" sldId="270"/>
            <ac:spMk id="6" creationId="{B3C7572B-84F6-FC13-D4AF-B48BB1041102}"/>
          </ac:spMkLst>
        </pc:spChg>
        <pc:spChg chg="del mod">
          <ac:chgData name="Gemma Holmes" userId="218e266c-f189-4bf8-84c9-92a310f7b239" providerId="ADAL" clId="{FEF6CCBA-0900-466A-92B7-2FD5AF55117A}" dt="2022-08-27T19:17:41.218" v="872" actId="478"/>
          <ac:spMkLst>
            <pc:docMk/>
            <pc:sldMk cId="0" sldId="270"/>
            <ac:spMk id="144" creationId="{00000000-0000-0000-0000-000000000000}"/>
          </ac:spMkLst>
        </pc:spChg>
        <pc:spChg chg="mod">
          <ac:chgData name="Gemma Holmes" userId="218e266c-f189-4bf8-84c9-92a310f7b239" providerId="ADAL" clId="{FEF6CCBA-0900-466A-92B7-2FD5AF55117A}" dt="2022-09-07T14:50:26.334" v="2241" actId="14100"/>
          <ac:spMkLst>
            <pc:docMk/>
            <pc:sldMk cId="0" sldId="270"/>
            <ac:spMk id="146" creationId="{00000000-0000-0000-0000-000000000000}"/>
          </ac:spMkLst>
        </pc:spChg>
        <pc:picChg chg="add del mod ord">
          <ac:chgData name="Gemma Holmes" userId="218e266c-f189-4bf8-84c9-92a310f7b239" providerId="ADAL" clId="{FEF6CCBA-0900-466A-92B7-2FD5AF55117A}" dt="2022-08-27T19:17:45.993" v="874" actId="478"/>
          <ac:picMkLst>
            <pc:docMk/>
            <pc:sldMk cId="0" sldId="270"/>
            <ac:picMk id="3" creationId="{CFD3A4AE-211B-3F88-00A3-2F9C789D6715}"/>
          </ac:picMkLst>
        </pc:picChg>
        <pc:picChg chg="add mod">
          <ac:chgData name="Gemma Holmes" userId="218e266c-f189-4bf8-84c9-92a310f7b239" providerId="ADAL" clId="{FEF6CCBA-0900-466A-92B7-2FD5AF55117A}" dt="2022-09-07T14:50:14.566" v="2239" actId="14100"/>
          <ac:picMkLst>
            <pc:docMk/>
            <pc:sldMk cId="0" sldId="270"/>
            <ac:picMk id="5" creationId="{AD70A0C7-52C9-8CB2-DE8F-980D23FF80A9}"/>
          </ac:picMkLst>
        </pc:picChg>
        <pc:picChg chg="add mod ord">
          <ac:chgData name="Gemma Holmes" userId="218e266c-f189-4bf8-84c9-92a310f7b239" providerId="ADAL" clId="{FEF6CCBA-0900-466A-92B7-2FD5AF55117A}" dt="2022-09-06T20:23:37.133" v="1564" actId="1076"/>
          <ac:picMkLst>
            <pc:docMk/>
            <pc:sldMk cId="0" sldId="270"/>
            <ac:picMk id="8" creationId="{D7DAEDB9-FF49-5773-E66C-7A8FAC3904C9}"/>
          </ac:picMkLst>
        </pc:picChg>
        <pc:picChg chg="add del mod">
          <ac:chgData name="Gemma Holmes" userId="218e266c-f189-4bf8-84c9-92a310f7b239" providerId="ADAL" clId="{FEF6CCBA-0900-466A-92B7-2FD5AF55117A}" dt="2022-09-07T14:50:16.757" v="2240" actId="478"/>
          <ac:picMkLst>
            <pc:docMk/>
            <pc:sldMk cId="0" sldId="270"/>
            <ac:picMk id="12" creationId="{BD593E95-2424-3246-FCA9-8BB0A5D7B361}"/>
          </ac:picMkLst>
        </pc:picChg>
        <pc:picChg chg="del mod">
          <ac:chgData name="Gemma Holmes" userId="218e266c-f189-4bf8-84c9-92a310f7b239" providerId="ADAL" clId="{FEF6CCBA-0900-466A-92B7-2FD5AF55117A}" dt="2022-09-06T20:24:49.879" v="1567" actId="478"/>
          <ac:picMkLst>
            <pc:docMk/>
            <pc:sldMk cId="0" sldId="270"/>
            <ac:picMk id="145" creationId="{00000000-0000-0000-0000-000000000000}"/>
          </ac:picMkLst>
        </pc:picChg>
        <pc:cxnChg chg="add del mod">
          <ac:chgData name="Gemma Holmes" userId="218e266c-f189-4bf8-84c9-92a310f7b239" providerId="ADAL" clId="{FEF6CCBA-0900-466A-92B7-2FD5AF55117A}" dt="2022-09-06T20:32:01.752" v="1640" actId="478"/>
          <ac:cxnSpMkLst>
            <pc:docMk/>
            <pc:sldMk cId="0" sldId="270"/>
            <ac:cxnSpMk id="9" creationId="{B09DF7BC-3E4C-F725-6655-DA7F816EC4B1}"/>
          </ac:cxnSpMkLst>
        </pc:cxnChg>
        <pc:cxnChg chg="add del">
          <ac:chgData name="Gemma Holmes" userId="218e266c-f189-4bf8-84c9-92a310f7b239" providerId="ADAL" clId="{FEF6CCBA-0900-466A-92B7-2FD5AF55117A}" dt="2022-09-06T20:31:58.826" v="1639" actId="478"/>
          <ac:cxnSpMkLst>
            <pc:docMk/>
            <pc:sldMk cId="0" sldId="270"/>
            <ac:cxnSpMk id="11" creationId="{0E710488-8AD4-CA4C-A79A-476A26A26837}"/>
          </ac:cxnSpMkLst>
        </pc:cxnChg>
      </pc:sldChg>
      <pc:sldChg chg="addSp delSp modSp mod">
        <pc:chgData name="Gemma Holmes" userId="218e266c-f189-4bf8-84c9-92a310f7b239" providerId="ADAL" clId="{FEF6CCBA-0900-466A-92B7-2FD5AF55117A}" dt="2022-09-06T20:39:38.991" v="1660" actId="12"/>
        <pc:sldMkLst>
          <pc:docMk/>
          <pc:sldMk cId="0" sldId="271"/>
        </pc:sldMkLst>
        <pc:spChg chg="add mod">
          <ac:chgData name="Gemma Holmes" userId="218e266c-f189-4bf8-84c9-92a310f7b239" providerId="ADAL" clId="{FEF6CCBA-0900-466A-92B7-2FD5AF55117A}" dt="2022-08-27T18:50:21.150" v="612"/>
          <ac:spMkLst>
            <pc:docMk/>
            <pc:sldMk cId="0" sldId="271"/>
            <ac:spMk id="2" creationId="{5D757779-4083-1338-50E9-758B07BD03D7}"/>
          </ac:spMkLst>
        </pc:spChg>
        <pc:spChg chg="add del mod">
          <ac:chgData name="Gemma Holmes" userId="218e266c-f189-4bf8-84c9-92a310f7b239" providerId="ADAL" clId="{FEF6CCBA-0900-466A-92B7-2FD5AF55117A}" dt="2022-09-06T20:28:55.433" v="1590" actId="478"/>
          <ac:spMkLst>
            <pc:docMk/>
            <pc:sldMk cId="0" sldId="271"/>
            <ac:spMk id="4" creationId="{C594BC82-7B56-69A2-DE65-16E04290D2D9}"/>
          </ac:spMkLst>
        </pc:spChg>
        <pc:spChg chg="add mod">
          <ac:chgData name="Gemma Holmes" userId="218e266c-f189-4bf8-84c9-92a310f7b239" providerId="ADAL" clId="{FEF6CCBA-0900-466A-92B7-2FD5AF55117A}" dt="2022-09-06T20:39:38.991" v="1660" actId="12"/>
          <ac:spMkLst>
            <pc:docMk/>
            <pc:sldMk cId="0" sldId="271"/>
            <ac:spMk id="5" creationId="{70692397-79BE-E032-C9CC-87DE53A2197A}"/>
          </ac:spMkLst>
        </pc:spChg>
        <pc:spChg chg="add del mod">
          <ac:chgData name="Gemma Holmes" userId="218e266c-f189-4bf8-84c9-92a310f7b239" providerId="ADAL" clId="{FEF6CCBA-0900-466A-92B7-2FD5AF55117A}" dt="2022-08-27T19:20:06.507" v="911" actId="478"/>
          <ac:spMkLst>
            <pc:docMk/>
            <pc:sldMk cId="0" sldId="271"/>
            <ac:spMk id="5" creationId="{CE60B9EA-5313-27B4-F186-5B1A417E511D}"/>
          </ac:spMkLst>
        </pc:spChg>
        <pc:spChg chg="add mod">
          <ac:chgData name="Gemma Holmes" userId="218e266c-f189-4bf8-84c9-92a310f7b239" providerId="ADAL" clId="{FEF6CCBA-0900-466A-92B7-2FD5AF55117A}" dt="2022-08-27T19:20:16.084" v="926" actId="20577"/>
          <ac:spMkLst>
            <pc:docMk/>
            <pc:sldMk cId="0" sldId="271"/>
            <ac:spMk id="6" creationId="{7410A6DF-C35D-4B38-B7D7-F502C59C5349}"/>
          </ac:spMkLst>
        </pc:spChg>
        <pc:spChg chg="add del">
          <ac:chgData name="Gemma Holmes" userId="218e266c-f189-4bf8-84c9-92a310f7b239" providerId="ADAL" clId="{FEF6CCBA-0900-466A-92B7-2FD5AF55117A}" dt="2022-09-06T20:29:47.577" v="1600" actId="478"/>
          <ac:spMkLst>
            <pc:docMk/>
            <pc:sldMk cId="0" sldId="271"/>
            <ac:spMk id="9" creationId="{B8A05B84-2814-1454-D52F-788239C2814A}"/>
          </ac:spMkLst>
        </pc:spChg>
        <pc:spChg chg="del mod">
          <ac:chgData name="Gemma Holmes" userId="218e266c-f189-4bf8-84c9-92a310f7b239" providerId="ADAL" clId="{FEF6CCBA-0900-466A-92B7-2FD5AF55117A}" dt="2022-08-27T19:19:54.047" v="908" actId="478"/>
          <ac:spMkLst>
            <pc:docMk/>
            <pc:sldMk cId="0" sldId="271"/>
            <ac:spMk id="151" creationId="{00000000-0000-0000-0000-000000000000}"/>
          </ac:spMkLst>
        </pc:spChg>
        <pc:spChg chg="del mod">
          <ac:chgData name="Gemma Holmes" userId="218e266c-f189-4bf8-84c9-92a310f7b239" providerId="ADAL" clId="{FEF6CCBA-0900-466A-92B7-2FD5AF55117A}" dt="2022-09-06T20:28:50.779" v="1589" actId="478"/>
          <ac:spMkLst>
            <pc:docMk/>
            <pc:sldMk cId="0" sldId="271"/>
            <ac:spMk id="152" creationId="{00000000-0000-0000-0000-000000000000}"/>
          </ac:spMkLst>
        </pc:spChg>
        <pc:picChg chg="add del mod ord">
          <ac:chgData name="Gemma Holmes" userId="218e266c-f189-4bf8-84c9-92a310f7b239" providerId="ADAL" clId="{FEF6CCBA-0900-466A-92B7-2FD5AF55117A}" dt="2022-08-27T19:20:01.487" v="910" actId="478"/>
          <ac:picMkLst>
            <pc:docMk/>
            <pc:sldMk cId="0" sldId="271"/>
            <ac:picMk id="3" creationId="{5E0A651E-7F42-2AD4-65FB-6E727400AA9B}"/>
          </ac:picMkLst>
        </pc:picChg>
        <pc:picChg chg="add mod ord">
          <ac:chgData name="Gemma Holmes" userId="218e266c-f189-4bf8-84c9-92a310f7b239" providerId="ADAL" clId="{FEF6CCBA-0900-466A-92B7-2FD5AF55117A}" dt="2022-08-27T19:22:05.458" v="938" actId="1076"/>
          <ac:picMkLst>
            <pc:docMk/>
            <pc:sldMk cId="0" sldId="271"/>
            <ac:picMk id="8" creationId="{4E652D85-4650-6847-1462-C95C4F683F06}"/>
          </ac:picMkLst>
        </pc:picChg>
        <pc:cxnChg chg="add del mod">
          <ac:chgData name="Gemma Holmes" userId="218e266c-f189-4bf8-84c9-92a310f7b239" providerId="ADAL" clId="{FEF6CCBA-0900-466A-92B7-2FD5AF55117A}" dt="2022-09-06T20:32:25.611" v="1646" actId="478"/>
          <ac:cxnSpMkLst>
            <pc:docMk/>
            <pc:sldMk cId="0" sldId="271"/>
            <ac:cxnSpMk id="10" creationId="{57D568A3-40C6-8EA0-E80B-243C09AE9FCC}"/>
          </ac:cxnSpMkLst>
        </pc:cxnChg>
        <pc:cxnChg chg="add del mod">
          <ac:chgData name="Gemma Holmes" userId="218e266c-f189-4bf8-84c9-92a310f7b239" providerId="ADAL" clId="{FEF6CCBA-0900-466A-92B7-2FD5AF55117A}" dt="2022-09-06T20:32:21.764" v="1645" actId="478"/>
          <ac:cxnSpMkLst>
            <pc:docMk/>
            <pc:sldMk cId="0" sldId="271"/>
            <ac:cxnSpMk id="11" creationId="{2CDBAC4F-B71E-7D08-A6F0-DEC795D388D5}"/>
          </ac:cxnSpMkLst>
        </pc:cxnChg>
      </pc:sldChg>
      <pc:sldChg chg="addSp delSp modSp mod">
        <pc:chgData name="Gemma Holmes" userId="218e266c-f189-4bf8-84c9-92a310f7b239" providerId="ADAL" clId="{FEF6CCBA-0900-466A-92B7-2FD5AF55117A}" dt="2022-09-07T15:06:03.119" v="2269" actId="12"/>
        <pc:sldMkLst>
          <pc:docMk/>
          <pc:sldMk cId="0" sldId="272"/>
        </pc:sldMkLst>
        <pc:spChg chg="add mod">
          <ac:chgData name="Gemma Holmes" userId="218e266c-f189-4bf8-84c9-92a310f7b239" providerId="ADAL" clId="{FEF6CCBA-0900-466A-92B7-2FD5AF55117A}" dt="2022-08-27T18:50:29.027" v="613"/>
          <ac:spMkLst>
            <pc:docMk/>
            <pc:sldMk cId="0" sldId="272"/>
            <ac:spMk id="2" creationId="{FFEAA728-428E-BBB6-89EA-0C1E0629FDED}"/>
          </ac:spMkLst>
        </pc:spChg>
        <pc:spChg chg="add del mod">
          <ac:chgData name="Gemma Holmes" userId="218e266c-f189-4bf8-84c9-92a310f7b239" providerId="ADAL" clId="{FEF6CCBA-0900-466A-92B7-2FD5AF55117A}" dt="2022-08-27T19:23:03.090" v="946" actId="478"/>
          <ac:spMkLst>
            <pc:docMk/>
            <pc:sldMk cId="0" sldId="272"/>
            <ac:spMk id="5" creationId="{C99B72E7-9DF2-46B4-5B05-1E9BC4D7F5E9}"/>
          </ac:spMkLst>
        </pc:spChg>
        <pc:spChg chg="add mod">
          <ac:chgData name="Gemma Holmes" userId="218e266c-f189-4bf8-84c9-92a310f7b239" providerId="ADAL" clId="{FEF6CCBA-0900-466A-92B7-2FD5AF55117A}" dt="2022-08-27T19:23:13.030" v="968" actId="20577"/>
          <ac:spMkLst>
            <pc:docMk/>
            <pc:sldMk cId="0" sldId="272"/>
            <ac:spMk id="6" creationId="{87C24A29-44DE-8756-32C0-942D86DBF3BC}"/>
          </ac:spMkLst>
        </pc:spChg>
        <pc:spChg chg="add mod">
          <ac:chgData name="Gemma Holmes" userId="218e266c-f189-4bf8-84c9-92a310f7b239" providerId="ADAL" clId="{FEF6CCBA-0900-466A-92B7-2FD5AF55117A}" dt="2022-09-07T15:06:03.119" v="2269" actId="12"/>
          <ac:spMkLst>
            <pc:docMk/>
            <pc:sldMk cId="0" sldId="272"/>
            <ac:spMk id="7" creationId="{7FDE7EE7-450F-07D2-56BF-1D291B5728D2}"/>
          </ac:spMkLst>
        </pc:spChg>
        <pc:spChg chg="del mod">
          <ac:chgData name="Gemma Holmes" userId="218e266c-f189-4bf8-84c9-92a310f7b239" providerId="ADAL" clId="{FEF6CCBA-0900-466A-92B7-2FD5AF55117A}" dt="2022-08-27T19:22:52.991" v="944" actId="478"/>
          <ac:spMkLst>
            <pc:docMk/>
            <pc:sldMk cId="0" sldId="272"/>
            <ac:spMk id="157" creationId="{00000000-0000-0000-0000-000000000000}"/>
          </ac:spMkLst>
        </pc:spChg>
        <pc:spChg chg="del mod">
          <ac:chgData name="Gemma Holmes" userId="218e266c-f189-4bf8-84c9-92a310f7b239" providerId="ADAL" clId="{FEF6CCBA-0900-466A-92B7-2FD5AF55117A}" dt="2022-09-06T20:41:31.592" v="1668" actId="478"/>
          <ac:spMkLst>
            <pc:docMk/>
            <pc:sldMk cId="0" sldId="272"/>
            <ac:spMk id="158" creationId="{00000000-0000-0000-0000-000000000000}"/>
          </ac:spMkLst>
        </pc:spChg>
        <pc:picChg chg="add mod ord">
          <ac:chgData name="Gemma Holmes" userId="218e266c-f189-4bf8-84c9-92a310f7b239" providerId="ADAL" clId="{FEF6CCBA-0900-466A-92B7-2FD5AF55117A}" dt="2022-08-26T16:21:45.574" v="140" actId="167"/>
          <ac:picMkLst>
            <pc:docMk/>
            <pc:sldMk cId="0" sldId="272"/>
            <ac:picMk id="3" creationId="{86655EB3-F2C4-8D3B-42C1-5FC0E34BE95C}"/>
          </ac:picMkLst>
        </pc:picChg>
        <pc:cxnChg chg="add del mod">
          <ac:chgData name="Gemma Holmes" userId="218e266c-f189-4bf8-84c9-92a310f7b239" providerId="ADAL" clId="{FEF6CCBA-0900-466A-92B7-2FD5AF55117A}" dt="2022-09-07T14:44:37.405" v="2107" actId="478"/>
          <ac:cxnSpMkLst>
            <pc:docMk/>
            <pc:sldMk cId="0" sldId="272"/>
            <ac:cxnSpMk id="4" creationId="{010064A1-00FE-D00F-3B53-A936EFBD43B0}"/>
          </ac:cxnSpMkLst>
        </pc:cxnChg>
        <pc:cxnChg chg="add del mod">
          <ac:chgData name="Gemma Holmes" userId="218e266c-f189-4bf8-84c9-92a310f7b239" providerId="ADAL" clId="{FEF6CCBA-0900-466A-92B7-2FD5AF55117A}" dt="2022-09-07T14:44:36.271" v="2106" actId="478"/>
          <ac:cxnSpMkLst>
            <pc:docMk/>
            <pc:sldMk cId="0" sldId="272"/>
            <ac:cxnSpMk id="5" creationId="{8E921F53-F3E3-0360-9947-0D18C89BFDF9}"/>
          </ac:cxnSpMkLst>
        </pc:cxnChg>
      </pc:sldChg>
      <pc:sldChg chg="addSp delSp modSp mod">
        <pc:chgData name="Gemma Holmes" userId="218e266c-f189-4bf8-84c9-92a310f7b239" providerId="ADAL" clId="{FEF6CCBA-0900-466A-92B7-2FD5AF55117A}" dt="2022-09-07T14:09:11.317" v="1704" actId="255"/>
        <pc:sldMkLst>
          <pc:docMk/>
          <pc:sldMk cId="0" sldId="273"/>
        </pc:sldMkLst>
        <pc:spChg chg="add mod">
          <ac:chgData name="Gemma Holmes" userId="218e266c-f189-4bf8-84c9-92a310f7b239" providerId="ADAL" clId="{FEF6CCBA-0900-466A-92B7-2FD5AF55117A}" dt="2022-08-27T18:50:34.545" v="614"/>
          <ac:spMkLst>
            <pc:docMk/>
            <pc:sldMk cId="0" sldId="273"/>
            <ac:spMk id="2" creationId="{BD6A314E-7B11-ED77-C5A1-7D33CB972C9C}"/>
          </ac:spMkLst>
        </pc:spChg>
        <pc:spChg chg="add del mod">
          <ac:chgData name="Gemma Holmes" userId="218e266c-f189-4bf8-84c9-92a310f7b239" providerId="ADAL" clId="{FEF6CCBA-0900-466A-92B7-2FD5AF55117A}" dt="2022-08-27T19:23:28.469" v="971" actId="478"/>
          <ac:spMkLst>
            <pc:docMk/>
            <pc:sldMk cId="0" sldId="273"/>
            <ac:spMk id="5" creationId="{62626009-3E54-EB8A-F333-7A017B7BFBD4}"/>
          </ac:spMkLst>
        </pc:spChg>
        <pc:spChg chg="add mod">
          <ac:chgData name="Gemma Holmes" userId="218e266c-f189-4bf8-84c9-92a310f7b239" providerId="ADAL" clId="{FEF6CCBA-0900-466A-92B7-2FD5AF55117A}" dt="2022-08-27T19:23:45.082" v="994" actId="313"/>
          <ac:spMkLst>
            <pc:docMk/>
            <pc:sldMk cId="0" sldId="273"/>
            <ac:spMk id="6" creationId="{7331F7C8-A97B-15AA-A667-CF5D74F5B073}"/>
          </ac:spMkLst>
        </pc:spChg>
        <pc:spChg chg="add mod">
          <ac:chgData name="Gemma Holmes" userId="218e266c-f189-4bf8-84c9-92a310f7b239" providerId="ADAL" clId="{FEF6CCBA-0900-466A-92B7-2FD5AF55117A}" dt="2022-09-07T14:09:11.317" v="1704" actId="255"/>
          <ac:spMkLst>
            <pc:docMk/>
            <pc:sldMk cId="0" sldId="273"/>
            <ac:spMk id="7" creationId="{E8482206-C6D2-D0DD-F89F-8AA6E5CA9845}"/>
          </ac:spMkLst>
        </pc:spChg>
        <pc:spChg chg="del mod">
          <ac:chgData name="Gemma Holmes" userId="218e266c-f189-4bf8-84c9-92a310f7b239" providerId="ADAL" clId="{FEF6CCBA-0900-466A-92B7-2FD5AF55117A}" dt="2022-08-27T19:23:26.495" v="969" actId="478"/>
          <ac:spMkLst>
            <pc:docMk/>
            <pc:sldMk cId="0" sldId="273"/>
            <ac:spMk id="163" creationId="{00000000-0000-0000-0000-000000000000}"/>
          </ac:spMkLst>
        </pc:spChg>
        <pc:spChg chg="del mod">
          <ac:chgData name="Gemma Holmes" userId="218e266c-f189-4bf8-84c9-92a310f7b239" providerId="ADAL" clId="{FEF6CCBA-0900-466A-92B7-2FD5AF55117A}" dt="2022-09-07T14:06:32.174" v="1678" actId="478"/>
          <ac:spMkLst>
            <pc:docMk/>
            <pc:sldMk cId="0" sldId="273"/>
            <ac:spMk id="164" creationId="{00000000-0000-0000-0000-000000000000}"/>
          </ac:spMkLst>
        </pc:spChg>
        <pc:picChg chg="add mod ord">
          <ac:chgData name="Gemma Holmes" userId="218e266c-f189-4bf8-84c9-92a310f7b239" providerId="ADAL" clId="{FEF6CCBA-0900-466A-92B7-2FD5AF55117A}" dt="2022-08-26T16:21:51.179" v="144" actId="167"/>
          <ac:picMkLst>
            <pc:docMk/>
            <pc:sldMk cId="0" sldId="273"/>
            <ac:picMk id="3" creationId="{96AC8F4D-3A82-BD9E-D536-A8DFF9204A7B}"/>
          </ac:picMkLst>
        </pc:picChg>
        <pc:cxnChg chg="add del mod">
          <ac:chgData name="Gemma Holmes" userId="218e266c-f189-4bf8-84c9-92a310f7b239" providerId="ADAL" clId="{FEF6CCBA-0900-466A-92B7-2FD5AF55117A}" dt="2022-09-07T14:07:22.685" v="1691" actId="478"/>
          <ac:cxnSpMkLst>
            <pc:docMk/>
            <pc:sldMk cId="0" sldId="273"/>
            <ac:cxnSpMk id="4" creationId="{73E44870-3462-6366-9350-036A09FD3504}"/>
          </ac:cxnSpMkLst>
        </pc:cxnChg>
        <pc:cxnChg chg="add del mod">
          <ac:chgData name="Gemma Holmes" userId="218e266c-f189-4bf8-84c9-92a310f7b239" providerId="ADAL" clId="{FEF6CCBA-0900-466A-92B7-2FD5AF55117A}" dt="2022-09-07T14:07:16.648" v="1690" actId="478"/>
          <ac:cxnSpMkLst>
            <pc:docMk/>
            <pc:sldMk cId="0" sldId="273"/>
            <ac:cxnSpMk id="5" creationId="{FF33131F-9DBC-9ECB-A07E-52A95A050151}"/>
          </ac:cxnSpMkLst>
        </pc:cxnChg>
      </pc:sldChg>
      <pc:sldChg chg="addSp delSp modSp mod">
        <pc:chgData name="Gemma Holmes" userId="218e266c-f189-4bf8-84c9-92a310f7b239" providerId="ADAL" clId="{FEF6CCBA-0900-466A-92B7-2FD5AF55117A}" dt="2022-09-07T14:42:39.426" v="2099" actId="255"/>
        <pc:sldMkLst>
          <pc:docMk/>
          <pc:sldMk cId="0" sldId="274"/>
        </pc:sldMkLst>
        <pc:spChg chg="add mod">
          <ac:chgData name="Gemma Holmes" userId="218e266c-f189-4bf8-84c9-92a310f7b239" providerId="ADAL" clId="{FEF6CCBA-0900-466A-92B7-2FD5AF55117A}" dt="2022-08-27T18:50:40.970" v="615"/>
          <ac:spMkLst>
            <pc:docMk/>
            <pc:sldMk cId="0" sldId="274"/>
            <ac:spMk id="2" creationId="{887C3943-F03A-A2A7-EE7E-D2F5413C7CCC}"/>
          </ac:spMkLst>
        </pc:spChg>
        <pc:spChg chg="add del mod">
          <ac:chgData name="Gemma Holmes" userId="218e266c-f189-4bf8-84c9-92a310f7b239" providerId="ADAL" clId="{FEF6CCBA-0900-466A-92B7-2FD5AF55117A}" dt="2022-08-27T19:24:38.788" v="1002" actId="478"/>
          <ac:spMkLst>
            <pc:docMk/>
            <pc:sldMk cId="0" sldId="274"/>
            <ac:spMk id="5" creationId="{AE86785F-57C6-43D2-C470-F3694A1FE8CC}"/>
          </ac:spMkLst>
        </pc:spChg>
        <pc:spChg chg="add mod">
          <ac:chgData name="Gemma Holmes" userId="218e266c-f189-4bf8-84c9-92a310f7b239" providerId="ADAL" clId="{FEF6CCBA-0900-466A-92B7-2FD5AF55117A}" dt="2022-08-27T19:24:48.425" v="1021" actId="20577"/>
          <ac:spMkLst>
            <pc:docMk/>
            <pc:sldMk cId="0" sldId="274"/>
            <ac:spMk id="6" creationId="{236B7B39-E7AC-DEFE-51FC-1B876941C231}"/>
          </ac:spMkLst>
        </pc:spChg>
        <pc:spChg chg="add mod">
          <ac:chgData name="Gemma Holmes" userId="218e266c-f189-4bf8-84c9-92a310f7b239" providerId="ADAL" clId="{FEF6CCBA-0900-466A-92B7-2FD5AF55117A}" dt="2022-09-07T14:42:39.426" v="2099" actId="255"/>
          <ac:spMkLst>
            <pc:docMk/>
            <pc:sldMk cId="0" sldId="274"/>
            <ac:spMk id="7" creationId="{CEC591CE-82E4-311B-4D88-94E58BB39C5B}"/>
          </ac:spMkLst>
        </pc:spChg>
        <pc:spChg chg="del mod">
          <ac:chgData name="Gemma Holmes" userId="218e266c-f189-4bf8-84c9-92a310f7b239" providerId="ADAL" clId="{FEF6CCBA-0900-466A-92B7-2FD5AF55117A}" dt="2022-08-27T19:24:36.105" v="1000" actId="478"/>
          <ac:spMkLst>
            <pc:docMk/>
            <pc:sldMk cId="0" sldId="274"/>
            <ac:spMk id="169" creationId="{00000000-0000-0000-0000-000000000000}"/>
          </ac:spMkLst>
        </pc:spChg>
        <pc:spChg chg="del mod">
          <ac:chgData name="Gemma Holmes" userId="218e266c-f189-4bf8-84c9-92a310f7b239" providerId="ADAL" clId="{FEF6CCBA-0900-466A-92B7-2FD5AF55117A}" dt="2022-09-07T14:09:35.122" v="1706" actId="478"/>
          <ac:spMkLst>
            <pc:docMk/>
            <pc:sldMk cId="0" sldId="274"/>
            <ac:spMk id="170" creationId="{00000000-0000-0000-0000-000000000000}"/>
          </ac:spMkLst>
        </pc:spChg>
        <pc:picChg chg="add mod ord">
          <ac:chgData name="Gemma Holmes" userId="218e266c-f189-4bf8-84c9-92a310f7b239" providerId="ADAL" clId="{FEF6CCBA-0900-466A-92B7-2FD5AF55117A}" dt="2022-08-26T16:21:57.192" v="148" actId="167"/>
          <ac:picMkLst>
            <pc:docMk/>
            <pc:sldMk cId="0" sldId="274"/>
            <ac:picMk id="3" creationId="{976C6DA4-52E8-BBB7-FD72-70A8F54EEE7B}"/>
          </ac:picMkLst>
        </pc:picChg>
        <pc:cxnChg chg="add del mod">
          <ac:chgData name="Gemma Holmes" userId="218e266c-f189-4bf8-84c9-92a310f7b239" providerId="ADAL" clId="{FEF6CCBA-0900-466A-92B7-2FD5AF55117A}" dt="2022-09-07T14:10:47.598" v="1750" actId="478"/>
          <ac:cxnSpMkLst>
            <pc:docMk/>
            <pc:sldMk cId="0" sldId="274"/>
            <ac:cxnSpMk id="4" creationId="{3D087003-7E88-5A9D-8D44-E4EFE4D2F244}"/>
          </ac:cxnSpMkLst>
        </pc:cxnChg>
        <pc:cxnChg chg="add del mod">
          <ac:chgData name="Gemma Holmes" userId="218e266c-f189-4bf8-84c9-92a310f7b239" providerId="ADAL" clId="{FEF6CCBA-0900-466A-92B7-2FD5AF55117A}" dt="2022-09-07T14:10:46.125" v="1749" actId="478"/>
          <ac:cxnSpMkLst>
            <pc:docMk/>
            <pc:sldMk cId="0" sldId="274"/>
            <ac:cxnSpMk id="5" creationId="{328B7016-37FC-F831-DDCC-381A018ABEC0}"/>
          </ac:cxnSpMkLst>
        </pc:cxnChg>
      </pc:sldChg>
      <pc:sldChg chg="addSp delSp modSp mod">
        <pc:chgData name="Gemma Holmes" userId="218e266c-f189-4bf8-84c9-92a310f7b239" providerId="ADAL" clId="{FEF6CCBA-0900-466A-92B7-2FD5AF55117A}" dt="2022-09-07T15:06:55.305" v="2274" actId="12"/>
        <pc:sldMkLst>
          <pc:docMk/>
          <pc:sldMk cId="0" sldId="275"/>
        </pc:sldMkLst>
        <pc:spChg chg="add mod">
          <ac:chgData name="Gemma Holmes" userId="218e266c-f189-4bf8-84c9-92a310f7b239" providerId="ADAL" clId="{FEF6CCBA-0900-466A-92B7-2FD5AF55117A}" dt="2022-08-27T18:50:45.028" v="616"/>
          <ac:spMkLst>
            <pc:docMk/>
            <pc:sldMk cId="0" sldId="275"/>
            <ac:spMk id="2" creationId="{EAC7F0A0-42CD-8BCF-F761-CDDBD7602DA1}"/>
          </ac:spMkLst>
        </pc:spChg>
        <pc:spChg chg="add del mod">
          <ac:chgData name="Gemma Holmes" userId="218e266c-f189-4bf8-84c9-92a310f7b239" providerId="ADAL" clId="{FEF6CCBA-0900-466A-92B7-2FD5AF55117A}" dt="2022-08-27T19:30:44.811" v="1035" actId="478"/>
          <ac:spMkLst>
            <pc:docMk/>
            <pc:sldMk cId="0" sldId="275"/>
            <ac:spMk id="5" creationId="{A30498B3-A00F-7554-0CB2-BFF5EA71EC1A}"/>
          </ac:spMkLst>
        </pc:spChg>
        <pc:spChg chg="add mod">
          <ac:chgData name="Gemma Holmes" userId="218e266c-f189-4bf8-84c9-92a310f7b239" providerId="ADAL" clId="{FEF6CCBA-0900-466A-92B7-2FD5AF55117A}" dt="2022-08-27T19:30:52.930" v="1048" actId="20577"/>
          <ac:spMkLst>
            <pc:docMk/>
            <pc:sldMk cId="0" sldId="275"/>
            <ac:spMk id="6" creationId="{14AA8B35-9D9F-1787-5C25-0CB66379BC70}"/>
          </ac:spMkLst>
        </pc:spChg>
        <pc:spChg chg="add mod">
          <ac:chgData name="Gemma Holmes" userId="218e266c-f189-4bf8-84c9-92a310f7b239" providerId="ADAL" clId="{FEF6CCBA-0900-466A-92B7-2FD5AF55117A}" dt="2022-09-07T15:06:55.305" v="2274" actId="12"/>
          <ac:spMkLst>
            <pc:docMk/>
            <pc:sldMk cId="0" sldId="275"/>
            <ac:spMk id="7" creationId="{1797B9D6-230C-371D-F872-B00B63832A9C}"/>
          </ac:spMkLst>
        </pc:spChg>
        <pc:spChg chg="del mod">
          <ac:chgData name="Gemma Holmes" userId="218e266c-f189-4bf8-84c9-92a310f7b239" providerId="ADAL" clId="{FEF6CCBA-0900-466A-92B7-2FD5AF55117A}" dt="2022-08-27T19:30:41.184" v="1033" actId="478"/>
          <ac:spMkLst>
            <pc:docMk/>
            <pc:sldMk cId="0" sldId="275"/>
            <ac:spMk id="175" creationId="{00000000-0000-0000-0000-000000000000}"/>
          </ac:spMkLst>
        </pc:spChg>
        <pc:spChg chg="del mod">
          <ac:chgData name="Gemma Holmes" userId="218e266c-f189-4bf8-84c9-92a310f7b239" providerId="ADAL" clId="{FEF6CCBA-0900-466A-92B7-2FD5AF55117A}" dt="2022-09-07T14:11:45.575" v="1758" actId="478"/>
          <ac:spMkLst>
            <pc:docMk/>
            <pc:sldMk cId="0" sldId="275"/>
            <ac:spMk id="176" creationId="{00000000-0000-0000-0000-000000000000}"/>
          </ac:spMkLst>
        </pc:spChg>
        <pc:picChg chg="add mod ord">
          <ac:chgData name="Gemma Holmes" userId="218e266c-f189-4bf8-84c9-92a310f7b239" providerId="ADAL" clId="{FEF6CCBA-0900-466A-92B7-2FD5AF55117A}" dt="2022-08-26T16:22:04.556" v="152" actId="167"/>
          <ac:picMkLst>
            <pc:docMk/>
            <pc:sldMk cId="0" sldId="275"/>
            <ac:picMk id="3" creationId="{79C47E61-D860-337B-C93B-7780F12019FC}"/>
          </ac:picMkLst>
        </pc:picChg>
        <pc:picChg chg="add mod">
          <ac:chgData name="Gemma Holmes" userId="218e266c-f189-4bf8-84c9-92a310f7b239" providerId="ADAL" clId="{FEF6CCBA-0900-466A-92B7-2FD5AF55117A}" dt="2022-09-07T14:13:26.225" v="1783" actId="1582"/>
          <ac:picMkLst>
            <pc:docMk/>
            <pc:sldMk cId="0" sldId="275"/>
            <ac:picMk id="9" creationId="{61F6F943-B8A0-90E4-20FD-C6D1C97EDE6F}"/>
          </ac:picMkLst>
        </pc:picChg>
        <pc:picChg chg="add del mod">
          <ac:chgData name="Gemma Holmes" userId="218e266c-f189-4bf8-84c9-92a310f7b239" providerId="ADAL" clId="{FEF6CCBA-0900-466A-92B7-2FD5AF55117A}" dt="2022-09-07T14:17:45.378" v="1913" actId="21"/>
          <ac:picMkLst>
            <pc:docMk/>
            <pc:sldMk cId="0" sldId="275"/>
            <ac:picMk id="10" creationId="{2AF38719-FF70-C95D-8A9B-7CBB5ED14999}"/>
          </ac:picMkLst>
        </pc:picChg>
        <pc:cxnChg chg="add del mod">
          <ac:chgData name="Gemma Holmes" userId="218e266c-f189-4bf8-84c9-92a310f7b239" providerId="ADAL" clId="{FEF6CCBA-0900-466A-92B7-2FD5AF55117A}" dt="2022-09-07T14:12:28.784" v="1772" actId="478"/>
          <ac:cxnSpMkLst>
            <pc:docMk/>
            <pc:sldMk cId="0" sldId="275"/>
            <ac:cxnSpMk id="4" creationId="{839AFFB4-2CA5-F067-E38C-648FE90F9194}"/>
          </ac:cxnSpMkLst>
        </pc:cxnChg>
        <pc:cxnChg chg="add del mod">
          <ac:chgData name="Gemma Holmes" userId="218e266c-f189-4bf8-84c9-92a310f7b239" providerId="ADAL" clId="{FEF6CCBA-0900-466A-92B7-2FD5AF55117A}" dt="2022-09-07T14:12:27.551" v="1771" actId="478"/>
          <ac:cxnSpMkLst>
            <pc:docMk/>
            <pc:sldMk cId="0" sldId="275"/>
            <ac:cxnSpMk id="5" creationId="{419E5A00-2FCF-A0F1-5D6A-46F410692463}"/>
          </ac:cxnSpMkLst>
        </pc:cxnChg>
      </pc:sldChg>
      <pc:sldChg chg="addSp delSp modSp mod">
        <pc:chgData name="Gemma Holmes" userId="218e266c-f189-4bf8-84c9-92a310f7b239" providerId="ADAL" clId="{FEF6CCBA-0900-466A-92B7-2FD5AF55117A}" dt="2022-09-07T14:19:27.294" v="1989" actId="20577"/>
        <pc:sldMkLst>
          <pc:docMk/>
          <pc:sldMk cId="0" sldId="276"/>
        </pc:sldMkLst>
        <pc:spChg chg="add mod">
          <ac:chgData name="Gemma Holmes" userId="218e266c-f189-4bf8-84c9-92a310f7b239" providerId="ADAL" clId="{FEF6CCBA-0900-466A-92B7-2FD5AF55117A}" dt="2022-08-27T18:50:48.995" v="617"/>
          <ac:spMkLst>
            <pc:docMk/>
            <pc:sldMk cId="0" sldId="276"/>
            <ac:spMk id="2" creationId="{30267CA2-EA17-E3B5-D147-BB80F724BB5C}"/>
          </ac:spMkLst>
        </pc:spChg>
        <pc:spChg chg="add del mod">
          <ac:chgData name="Gemma Holmes" userId="218e266c-f189-4bf8-84c9-92a310f7b239" providerId="ADAL" clId="{FEF6CCBA-0900-466A-92B7-2FD5AF55117A}" dt="2022-08-27T19:33:04.110" v="1068" actId="478"/>
          <ac:spMkLst>
            <pc:docMk/>
            <pc:sldMk cId="0" sldId="276"/>
            <ac:spMk id="5" creationId="{A5956983-AD99-1AF6-2A8B-48C61C66748A}"/>
          </ac:spMkLst>
        </pc:spChg>
        <pc:spChg chg="add mod">
          <ac:chgData name="Gemma Holmes" userId="218e266c-f189-4bf8-84c9-92a310f7b239" providerId="ADAL" clId="{FEF6CCBA-0900-466A-92B7-2FD5AF55117A}" dt="2022-08-27T19:33:14.304" v="1084" actId="20577"/>
          <ac:spMkLst>
            <pc:docMk/>
            <pc:sldMk cId="0" sldId="276"/>
            <ac:spMk id="6" creationId="{9FD7D6D1-6661-135B-E452-12CABFA1FD21}"/>
          </ac:spMkLst>
        </pc:spChg>
        <pc:spChg chg="add mod">
          <ac:chgData name="Gemma Holmes" userId="218e266c-f189-4bf8-84c9-92a310f7b239" providerId="ADAL" clId="{FEF6CCBA-0900-466A-92B7-2FD5AF55117A}" dt="2022-09-07T14:19:27.294" v="1989" actId="20577"/>
          <ac:spMkLst>
            <pc:docMk/>
            <pc:sldMk cId="0" sldId="276"/>
            <ac:spMk id="7" creationId="{79251FA2-0DAA-ADD2-B1F6-08A2A68FC324}"/>
          </ac:spMkLst>
        </pc:spChg>
        <pc:spChg chg="del mod">
          <ac:chgData name="Gemma Holmes" userId="218e266c-f189-4bf8-84c9-92a310f7b239" providerId="ADAL" clId="{FEF6CCBA-0900-466A-92B7-2FD5AF55117A}" dt="2022-08-27T19:33:01.807" v="1066" actId="478"/>
          <ac:spMkLst>
            <pc:docMk/>
            <pc:sldMk cId="0" sldId="276"/>
            <ac:spMk id="181" creationId="{00000000-0000-0000-0000-000000000000}"/>
          </ac:spMkLst>
        </pc:spChg>
        <pc:spChg chg="del mod">
          <ac:chgData name="Gemma Holmes" userId="218e266c-f189-4bf8-84c9-92a310f7b239" providerId="ADAL" clId="{FEF6CCBA-0900-466A-92B7-2FD5AF55117A}" dt="2022-09-07T14:14:36.947" v="1789" actId="478"/>
          <ac:spMkLst>
            <pc:docMk/>
            <pc:sldMk cId="0" sldId="276"/>
            <ac:spMk id="182" creationId="{00000000-0000-0000-0000-000000000000}"/>
          </ac:spMkLst>
        </pc:spChg>
        <pc:picChg chg="add mod ord">
          <ac:chgData name="Gemma Holmes" userId="218e266c-f189-4bf8-84c9-92a310f7b239" providerId="ADAL" clId="{FEF6CCBA-0900-466A-92B7-2FD5AF55117A}" dt="2022-08-27T19:32:58.248" v="1065" actId="1076"/>
          <ac:picMkLst>
            <pc:docMk/>
            <pc:sldMk cId="0" sldId="276"/>
            <ac:picMk id="3" creationId="{87B281A3-9422-2F62-65E5-D882D05E21C4}"/>
          </ac:picMkLst>
        </pc:picChg>
        <pc:picChg chg="add del mod">
          <ac:chgData name="Gemma Holmes" userId="218e266c-f189-4bf8-84c9-92a310f7b239" providerId="ADAL" clId="{FEF6CCBA-0900-466A-92B7-2FD5AF55117A}" dt="2022-09-07T14:17:48.814" v="1914" actId="478"/>
          <ac:picMkLst>
            <pc:docMk/>
            <pc:sldMk cId="0" sldId="276"/>
            <ac:picMk id="8" creationId="{D01A22BB-C638-6FD2-1905-FD670E5DFB44}"/>
          </ac:picMkLst>
        </pc:picChg>
        <pc:picChg chg="add mod">
          <ac:chgData name="Gemma Holmes" userId="218e266c-f189-4bf8-84c9-92a310f7b239" providerId="ADAL" clId="{FEF6CCBA-0900-466A-92B7-2FD5AF55117A}" dt="2022-09-07T14:17:50.954" v="1915"/>
          <ac:picMkLst>
            <pc:docMk/>
            <pc:sldMk cId="0" sldId="276"/>
            <ac:picMk id="9" creationId="{875D89F7-7FF4-800F-8ACB-AC27097B9B69}"/>
          </ac:picMkLst>
        </pc:picChg>
        <pc:cxnChg chg="add del mod">
          <ac:chgData name="Gemma Holmes" userId="218e266c-f189-4bf8-84c9-92a310f7b239" providerId="ADAL" clId="{FEF6CCBA-0900-466A-92B7-2FD5AF55117A}" dt="2022-09-07T14:15:45.928" v="1826" actId="478"/>
          <ac:cxnSpMkLst>
            <pc:docMk/>
            <pc:sldMk cId="0" sldId="276"/>
            <ac:cxnSpMk id="4" creationId="{17373393-0522-9322-2B0C-DE8DBF43A737}"/>
          </ac:cxnSpMkLst>
        </pc:cxnChg>
        <pc:cxnChg chg="add del mod">
          <ac:chgData name="Gemma Holmes" userId="218e266c-f189-4bf8-84c9-92a310f7b239" providerId="ADAL" clId="{FEF6CCBA-0900-466A-92B7-2FD5AF55117A}" dt="2022-09-07T14:15:44.293" v="1825" actId="478"/>
          <ac:cxnSpMkLst>
            <pc:docMk/>
            <pc:sldMk cId="0" sldId="276"/>
            <ac:cxnSpMk id="5" creationId="{0D282A84-A855-8313-9A23-ABCFF8F28B79}"/>
          </ac:cxnSpMkLst>
        </pc:cxnChg>
      </pc:sldChg>
      <pc:sldChg chg="addSp delSp modSp mod">
        <pc:chgData name="Gemma Holmes" userId="218e266c-f189-4bf8-84c9-92a310f7b239" providerId="ADAL" clId="{FEF6CCBA-0900-466A-92B7-2FD5AF55117A}" dt="2022-09-07T17:18:03.747" v="2373" actId="20577"/>
        <pc:sldMkLst>
          <pc:docMk/>
          <pc:sldMk cId="0" sldId="277"/>
        </pc:sldMkLst>
        <pc:spChg chg="add mod">
          <ac:chgData name="Gemma Holmes" userId="218e266c-f189-4bf8-84c9-92a310f7b239" providerId="ADAL" clId="{FEF6CCBA-0900-466A-92B7-2FD5AF55117A}" dt="2022-08-27T18:50:52.878" v="618"/>
          <ac:spMkLst>
            <pc:docMk/>
            <pc:sldMk cId="0" sldId="277"/>
            <ac:spMk id="2" creationId="{504E0D2F-1BCB-8FA7-F37C-AD3C4B4319AA}"/>
          </ac:spMkLst>
        </pc:spChg>
        <pc:spChg chg="add del mod">
          <ac:chgData name="Gemma Holmes" userId="218e266c-f189-4bf8-84c9-92a310f7b239" providerId="ADAL" clId="{FEF6CCBA-0900-466A-92B7-2FD5AF55117A}" dt="2022-08-27T19:39:52.886" v="1107" actId="478"/>
          <ac:spMkLst>
            <pc:docMk/>
            <pc:sldMk cId="0" sldId="277"/>
            <ac:spMk id="5" creationId="{9CFCFDD2-9500-5E36-3DF2-842E6CBECD1E}"/>
          </ac:spMkLst>
        </pc:spChg>
        <pc:spChg chg="add mod">
          <ac:chgData name="Gemma Holmes" userId="218e266c-f189-4bf8-84c9-92a310f7b239" providerId="ADAL" clId="{FEF6CCBA-0900-466A-92B7-2FD5AF55117A}" dt="2022-08-27T19:40:01.524" v="1123" actId="20577"/>
          <ac:spMkLst>
            <pc:docMk/>
            <pc:sldMk cId="0" sldId="277"/>
            <ac:spMk id="6" creationId="{FD16C644-3A92-FA26-F4D2-8E5AEEA5A1E9}"/>
          </ac:spMkLst>
        </pc:spChg>
        <pc:spChg chg="add mod">
          <ac:chgData name="Gemma Holmes" userId="218e266c-f189-4bf8-84c9-92a310f7b239" providerId="ADAL" clId="{FEF6CCBA-0900-466A-92B7-2FD5AF55117A}" dt="2022-09-07T17:18:03.747" v="2373" actId="20577"/>
          <ac:spMkLst>
            <pc:docMk/>
            <pc:sldMk cId="0" sldId="277"/>
            <ac:spMk id="7" creationId="{FD8F93BF-E555-71BB-2E60-F2293051B6BC}"/>
          </ac:spMkLst>
        </pc:spChg>
        <pc:spChg chg="del mod">
          <ac:chgData name="Gemma Holmes" userId="218e266c-f189-4bf8-84c9-92a310f7b239" providerId="ADAL" clId="{FEF6CCBA-0900-466A-92B7-2FD5AF55117A}" dt="2022-08-27T19:39:49.267" v="1105" actId="478"/>
          <ac:spMkLst>
            <pc:docMk/>
            <pc:sldMk cId="0" sldId="277"/>
            <ac:spMk id="187" creationId="{00000000-0000-0000-0000-000000000000}"/>
          </ac:spMkLst>
        </pc:spChg>
        <pc:spChg chg="del mod">
          <ac:chgData name="Gemma Holmes" userId="218e266c-f189-4bf8-84c9-92a310f7b239" providerId="ADAL" clId="{FEF6CCBA-0900-466A-92B7-2FD5AF55117A}" dt="2022-09-07T14:19:53.933" v="1992" actId="478"/>
          <ac:spMkLst>
            <pc:docMk/>
            <pc:sldMk cId="0" sldId="277"/>
            <ac:spMk id="188" creationId="{00000000-0000-0000-0000-000000000000}"/>
          </ac:spMkLst>
        </pc:spChg>
        <pc:picChg chg="add mod ord">
          <ac:chgData name="Gemma Holmes" userId="218e266c-f189-4bf8-84c9-92a310f7b239" providerId="ADAL" clId="{FEF6CCBA-0900-466A-92B7-2FD5AF55117A}" dt="2022-08-26T16:22:14.588" v="160" actId="167"/>
          <ac:picMkLst>
            <pc:docMk/>
            <pc:sldMk cId="0" sldId="277"/>
            <ac:picMk id="3" creationId="{B0BD3AD8-AF78-FD83-E97E-3B0B62C8976D}"/>
          </ac:picMkLst>
        </pc:picChg>
        <pc:picChg chg="add mod ord">
          <ac:chgData name="Gemma Holmes" userId="218e266c-f189-4bf8-84c9-92a310f7b239" providerId="ADAL" clId="{FEF6CCBA-0900-466A-92B7-2FD5AF55117A}" dt="2022-09-07T14:22:44.697" v="2031" actId="1582"/>
          <ac:picMkLst>
            <pc:docMk/>
            <pc:sldMk cId="0" sldId="277"/>
            <ac:picMk id="9" creationId="{9C961EC8-B207-729B-6EED-8DED4984D739}"/>
          </ac:picMkLst>
        </pc:picChg>
        <pc:picChg chg="add del mod ord">
          <ac:chgData name="Gemma Holmes" userId="218e266c-f189-4bf8-84c9-92a310f7b239" providerId="ADAL" clId="{FEF6CCBA-0900-466A-92B7-2FD5AF55117A}" dt="2022-09-07T14:22:36.024" v="2029" actId="478"/>
          <ac:picMkLst>
            <pc:docMk/>
            <pc:sldMk cId="0" sldId="277"/>
            <ac:picMk id="10" creationId="{F3E72308-86CB-AEE2-9FBA-FB53DF5CF8CC}"/>
          </ac:picMkLst>
        </pc:picChg>
        <pc:cxnChg chg="add del mod">
          <ac:chgData name="Gemma Holmes" userId="218e266c-f189-4bf8-84c9-92a310f7b239" providerId="ADAL" clId="{FEF6CCBA-0900-466A-92B7-2FD5AF55117A}" dt="2022-09-07T14:20:23.476" v="2012" actId="478"/>
          <ac:cxnSpMkLst>
            <pc:docMk/>
            <pc:sldMk cId="0" sldId="277"/>
            <ac:cxnSpMk id="4" creationId="{60593357-0BF7-751C-A70D-B3EA6DE04F92}"/>
          </ac:cxnSpMkLst>
        </pc:cxnChg>
        <pc:cxnChg chg="add del mod">
          <ac:chgData name="Gemma Holmes" userId="218e266c-f189-4bf8-84c9-92a310f7b239" providerId="ADAL" clId="{FEF6CCBA-0900-466A-92B7-2FD5AF55117A}" dt="2022-09-07T14:20:22.056" v="2011" actId="478"/>
          <ac:cxnSpMkLst>
            <pc:docMk/>
            <pc:sldMk cId="0" sldId="277"/>
            <ac:cxnSpMk id="5" creationId="{2EAD41E4-5B40-DF33-BC33-0F13F9001081}"/>
          </ac:cxnSpMkLst>
        </pc:cxnChg>
      </pc:sldChg>
      <pc:sldChg chg="addSp delSp modSp mod modNotes">
        <pc:chgData name="Gemma Holmes" userId="218e266c-f189-4bf8-84c9-92a310f7b239" providerId="ADAL" clId="{FEF6CCBA-0900-466A-92B7-2FD5AF55117A}" dt="2022-09-07T15:07:24.248" v="2275" actId="255"/>
        <pc:sldMkLst>
          <pc:docMk/>
          <pc:sldMk cId="0" sldId="278"/>
        </pc:sldMkLst>
        <pc:spChg chg="mod">
          <ac:chgData name="Gemma Holmes" userId="218e266c-f189-4bf8-84c9-92a310f7b239" providerId="ADAL" clId="{FEF6CCBA-0900-466A-92B7-2FD5AF55117A}" dt="2022-09-07T15:07:24.248" v="2275" actId="255"/>
          <ac:spMkLst>
            <pc:docMk/>
            <pc:sldMk cId="0" sldId="278"/>
            <ac:spMk id="193" creationId="{00000000-0000-0000-0000-000000000000}"/>
          </ac:spMkLst>
        </pc:spChg>
        <pc:picChg chg="add mod ord">
          <ac:chgData name="Gemma Holmes" userId="218e266c-f189-4bf8-84c9-92a310f7b239" providerId="ADAL" clId="{FEF6CCBA-0900-466A-92B7-2FD5AF55117A}" dt="2022-08-26T16:22:23.197" v="164" actId="167"/>
          <ac:picMkLst>
            <pc:docMk/>
            <pc:sldMk cId="0" sldId="278"/>
            <ac:picMk id="3" creationId="{8A5182A0-823E-809A-3A1B-D04880F61562}"/>
          </ac:picMkLst>
        </pc:picChg>
        <pc:picChg chg="del">
          <ac:chgData name="Gemma Holmes" userId="218e266c-f189-4bf8-84c9-92a310f7b239" providerId="ADAL" clId="{FEF6CCBA-0900-466A-92B7-2FD5AF55117A}" dt="2022-08-26T16:22:24.926" v="165" actId="478"/>
          <ac:picMkLst>
            <pc:docMk/>
            <pc:sldMk cId="0" sldId="278"/>
            <ac:picMk id="194" creationId="{00000000-0000-0000-0000-000000000000}"/>
          </ac:picMkLst>
        </pc:picChg>
      </pc:sldChg>
      <pc:sldChg chg="addSp delSp modSp mod modNotesTx">
        <pc:chgData name="Gemma Holmes" userId="218e266c-f189-4bf8-84c9-92a310f7b239" providerId="ADAL" clId="{FEF6CCBA-0900-466A-92B7-2FD5AF55117A}" dt="2022-09-07T15:09:46.913" v="2356" actId="20577"/>
        <pc:sldMkLst>
          <pc:docMk/>
          <pc:sldMk cId="0" sldId="279"/>
        </pc:sldMkLst>
        <pc:spChg chg="add mod">
          <ac:chgData name="Gemma Holmes" userId="218e266c-f189-4bf8-84c9-92a310f7b239" providerId="ADAL" clId="{FEF6CCBA-0900-466A-92B7-2FD5AF55117A}" dt="2022-08-31T16:01:53.925" v="1170" actId="14100"/>
          <ac:spMkLst>
            <pc:docMk/>
            <pc:sldMk cId="0" sldId="279"/>
            <ac:spMk id="2" creationId="{D266EE15-C332-C0AC-7BCD-CBAB7AEA207E}"/>
          </ac:spMkLst>
        </pc:spChg>
        <pc:spChg chg="add mod">
          <ac:chgData name="Gemma Holmes" userId="218e266c-f189-4bf8-84c9-92a310f7b239" providerId="ADAL" clId="{FEF6CCBA-0900-466A-92B7-2FD5AF55117A}" dt="2022-08-31T16:03:49.631" v="1199" actId="20577"/>
          <ac:spMkLst>
            <pc:docMk/>
            <pc:sldMk cId="0" sldId="279"/>
            <ac:spMk id="4" creationId="{D202953C-6986-92CA-FA12-2E7551469B04}"/>
          </ac:spMkLst>
        </pc:spChg>
        <pc:spChg chg="add del mod">
          <ac:chgData name="Gemma Holmes" userId="218e266c-f189-4bf8-84c9-92a310f7b239" providerId="ADAL" clId="{FEF6CCBA-0900-466A-92B7-2FD5AF55117A}" dt="2022-08-31T16:04:28.525" v="1206" actId="478"/>
          <ac:spMkLst>
            <pc:docMk/>
            <pc:sldMk cId="0" sldId="279"/>
            <ac:spMk id="6" creationId="{592E6C5E-8777-97EF-6B3A-30C73B6A25C8}"/>
          </ac:spMkLst>
        </pc:spChg>
        <pc:spChg chg="add del mod">
          <ac:chgData name="Gemma Holmes" userId="218e266c-f189-4bf8-84c9-92a310f7b239" providerId="ADAL" clId="{FEF6CCBA-0900-466A-92B7-2FD5AF55117A}" dt="2022-09-07T14:24:18.654" v="2039" actId="478"/>
          <ac:spMkLst>
            <pc:docMk/>
            <pc:sldMk cId="0" sldId="279"/>
            <ac:spMk id="7" creationId="{3EAFD44C-E49C-7E0B-D381-5CA7C211BBDC}"/>
          </ac:spMkLst>
        </pc:spChg>
        <pc:spChg chg="add mod">
          <ac:chgData name="Gemma Holmes" userId="218e266c-f189-4bf8-84c9-92a310f7b239" providerId="ADAL" clId="{FEF6CCBA-0900-466A-92B7-2FD5AF55117A}" dt="2022-09-07T14:25:56.031" v="2060" actId="113"/>
          <ac:spMkLst>
            <pc:docMk/>
            <pc:sldMk cId="0" sldId="279"/>
            <ac:spMk id="8" creationId="{ABC0184C-8134-722C-F2F3-DE6CB29DD151}"/>
          </ac:spMkLst>
        </pc:spChg>
        <pc:spChg chg="del mod">
          <ac:chgData name="Gemma Holmes" userId="218e266c-f189-4bf8-84c9-92a310f7b239" providerId="ADAL" clId="{FEF6CCBA-0900-466A-92B7-2FD5AF55117A}" dt="2022-08-31T16:04:24.225" v="1205" actId="478"/>
          <ac:spMkLst>
            <pc:docMk/>
            <pc:sldMk cId="0" sldId="279"/>
            <ac:spMk id="199" creationId="{00000000-0000-0000-0000-000000000000}"/>
          </ac:spMkLst>
        </pc:spChg>
        <pc:picChg chg="add mod ord">
          <ac:chgData name="Gemma Holmes" userId="218e266c-f189-4bf8-84c9-92a310f7b239" providerId="ADAL" clId="{FEF6CCBA-0900-466A-92B7-2FD5AF55117A}" dt="2022-08-26T16:22:33.012" v="169" actId="171"/>
          <ac:picMkLst>
            <pc:docMk/>
            <pc:sldMk cId="0" sldId="279"/>
            <ac:picMk id="3" creationId="{183C23F0-D5C4-DEAD-4108-3F0E0AF10F57}"/>
          </ac:picMkLst>
        </pc:picChg>
        <pc:cxnChg chg="add del mod">
          <ac:chgData name="Gemma Holmes" userId="218e266c-f189-4bf8-84c9-92a310f7b239" providerId="ADAL" clId="{FEF6CCBA-0900-466A-92B7-2FD5AF55117A}" dt="2022-09-07T14:24:44.218" v="2049" actId="478"/>
          <ac:cxnSpMkLst>
            <pc:docMk/>
            <pc:sldMk cId="0" sldId="279"/>
            <ac:cxnSpMk id="5" creationId="{BFD028E8-1C49-E6DA-FEE7-1C58B9833F8B}"/>
          </ac:cxnSpMkLst>
        </pc:cxnChg>
        <pc:cxnChg chg="add del mod">
          <ac:chgData name="Gemma Holmes" userId="218e266c-f189-4bf8-84c9-92a310f7b239" providerId="ADAL" clId="{FEF6CCBA-0900-466A-92B7-2FD5AF55117A}" dt="2022-09-07T14:24:43.094" v="2048" actId="478"/>
          <ac:cxnSpMkLst>
            <pc:docMk/>
            <pc:sldMk cId="0" sldId="279"/>
            <ac:cxnSpMk id="6" creationId="{4013AAF1-A82B-1474-BCE5-28BD5176FBF5}"/>
          </ac:cxnSpMkLst>
        </pc:cxnChg>
      </pc:sldChg>
      <pc:sldChg chg="addSp delSp modSp add mod">
        <pc:chgData name="Gemma Holmes" userId="218e266c-f189-4bf8-84c9-92a310f7b239" providerId="ADAL" clId="{FEF6CCBA-0900-466A-92B7-2FD5AF55117A}" dt="2022-09-07T18:15:27.325" v="2382" actId="20577"/>
        <pc:sldMkLst>
          <pc:docMk/>
          <pc:sldMk cId="1862627190" sldId="280"/>
        </pc:sldMkLst>
        <pc:spChg chg="add mod">
          <ac:chgData name="Gemma Holmes" userId="218e266c-f189-4bf8-84c9-92a310f7b239" providerId="ADAL" clId="{FEF6CCBA-0900-466A-92B7-2FD5AF55117A}" dt="2022-08-27T11:46:37.072" v="541"/>
          <ac:spMkLst>
            <pc:docMk/>
            <pc:sldMk cId="1862627190" sldId="280"/>
            <ac:spMk id="2" creationId="{C2F3C9EB-9D73-CBC8-741B-371CF8A2911C}"/>
          </ac:spMkLst>
        </pc:spChg>
        <pc:spChg chg="mod">
          <ac:chgData name="Gemma Holmes" userId="218e266c-f189-4bf8-84c9-92a310f7b239" providerId="ADAL" clId="{FEF6CCBA-0900-466A-92B7-2FD5AF55117A}" dt="2022-09-07T18:15:27.325" v="2382" actId="20577"/>
          <ac:spMkLst>
            <pc:docMk/>
            <pc:sldMk cId="1862627190" sldId="280"/>
            <ac:spMk id="5" creationId="{828DEEAA-BEF6-92DF-DAE9-133B78399DAE}"/>
          </ac:spMkLst>
        </pc:spChg>
        <pc:spChg chg="mod">
          <ac:chgData name="Gemma Holmes" userId="218e266c-f189-4bf8-84c9-92a310f7b239" providerId="ADAL" clId="{FEF6CCBA-0900-466A-92B7-2FD5AF55117A}" dt="2022-08-27T11:46:42.067" v="544" actId="20577"/>
          <ac:spMkLst>
            <pc:docMk/>
            <pc:sldMk cId="1862627190" sldId="280"/>
            <ac:spMk id="66" creationId="{00000000-0000-0000-0000-000000000000}"/>
          </ac:spMkLst>
        </pc:spChg>
        <pc:picChg chg="del">
          <ac:chgData name="Gemma Holmes" userId="218e266c-f189-4bf8-84c9-92a310f7b239" providerId="ADAL" clId="{FEF6CCBA-0900-466A-92B7-2FD5AF55117A}" dt="2022-08-27T11:31:06.430" v="378" actId="478"/>
          <ac:picMkLst>
            <pc:docMk/>
            <pc:sldMk cId="1862627190" sldId="280"/>
            <ac:picMk id="7" creationId="{C559325C-F0DF-E749-8456-AF656ADE7D61}"/>
          </ac:picMkLst>
        </pc:picChg>
        <pc:picChg chg="del">
          <ac:chgData name="Gemma Holmes" userId="218e266c-f189-4bf8-84c9-92a310f7b239" providerId="ADAL" clId="{FEF6CCBA-0900-466A-92B7-2FD5AF55117A}" dt="2022-08-27T11:31:11.570" v="381" actId="478"/>
          <ac:picMkLst>
            <pc:docMk/>
            <pc:sldMk cId="1862627190" sldId="280"/>
            <ac:picMk id="69" creationId="{00000000-0000-0000-0000-000000000000}"/>
          </ac:picMkLst>
        </pc:picChg>
        <pc:picChg chg="del">
          <ac:chgData name="Gemma Holmes" userId="218e266c-f189-4bf8-84c9-92a310f7b239" providerId="ADAL" clId="{FEF6CCBA-0900-466A-92B7-2FD5AF55117A}" dt="2022-08-27T11:31:09.611" v="380" actId="478"/>
          <ac:picMkLst>
            <pc:docMk/>
            <pc:sldMk cId="1862627190" sldId="280"/>
            <ac:picMk id="70" creationId="{00000000-0000-0000-0000-000000000000}"/>
          </ac:picMkLst>
        </pc:picChg>
        <pc:picChg chg="del">
          <ac:chgData name="Gemma Holmes" userId="218e266c-f189-4bf8-84c9-92a310f7b239" providerId="ADAL" clId="{FEF6CCBA-0900-466A-92B7-2FD5AF55117A}" dt="2022-08-27T11:31:07.971" v="379" actId="478"/>
          <ac:picMkLst>
            <pc:docMk/>
            <pc:sldMk cId="1862627190" sldId="280"/>
            <ac:picMk id="71" creationId="{00000000-0000-0000-0000-000000000000}"/>
          </ac:picMkLst>
        </pc:picChg>
      </pc:sldChg>
      <pc:sldChg chg="addSp delSp modSp new del mod ord">
        <pc:chgData name="Gemma Holmes" userId="218e266c-f189-4bf8-84c9-92a310f7b239" providerId="ADAL" clId="{FEF6CCBA-0900-466A-92B7-2FD5AF55117A}" dt="2022-08-26T16:18:29.387" v="58" actId="47"/>
        <pc:sldMkLst>
          <pc:docMk/>
          <pc:sldMk cId="2007913942" sldId="280"/>
        </pc:sldMkLst>
        <pc:spChg chg="del">
          <ac:chgData name="Gemma Holmes" userId="218e266c-f189-4bf8-84c9-92a310f7b239" providerId="ADAL" clId="{FEF6CCBA-0900-466A-92B7-2FD5AF55117A}" dt="2022-08-26T15:50:04.799" v="3" actId="478"/>
          <ac:spMkLst>
            <pc:docMk/>
            <pc:sldMk cId="2007913942" sldId="280"/>
            <ac:spMk id="2" creationId="{886F9D19-C77E-A432-4423-01E9E44D6422}"/>
          </ac:spMkLst>
        </pc:spChg>
        <pc:picChg chg="add mod">
          <ac:chgData name="Gemma Holmes" userId="218e266c-f189-4bf8-84c9-92a310f7b239" providerId="ADAL" clId="{FEF6CCBA-0900-466A-92B7-2FD5AF55117A}" dt="2022-08-26T15:50:22.182" v="21" actId="962"/>
          <ac:picMkLst>
            <pc:docMk/>
            <pc:sldMk cId="2007913942" sldId="280"/>
            <ac:picMk id="4" creationId="{25F1F13D-3DFE-6F3F-6EE5-287796CBC5D8}"/>
          </ac:picMkLst>
        </pc:picChg>
      </pc:sldChg>
      <pc:sldChg chg="addSp delSp modSp add mod modNotesTx">
        <pc:chgData name="Gemma Holmes" userId="218e266c-f189-4bf8-84c9-92a310f7b239" providerId="ADAL" clId="{FEF6CCBA-0900-466A-92B7-2FD5AF55117A}" dt="2022-09-07T15:08:56.918" v="2317" actId="20577"/>
        <pc:sldMkLst>
          <pc:docMk/>
          <pc:sldMk cId="1900127447" sldId="281"/>
        </pc:sldMkLst>
        <pc:spChg chg="mod">
          <ac:chgData name="Gemma Holmes" userId="218e266c-f189-4bf8-84c9-92a310f7b239" providerId="ADAL" clId="{FEF6CCBA-0900-466A-92B7-2FD5AF55117A}" dt="2022-09-07T14:27:39.793" v="2090" actId="12"/>
          <ac:spMkLst>
            <pc:docMk/>
            <pc:sldMk cId="1900127447" sldId="281"/>
            <ac:spMk id="7" creationId="{3EAFD44C-E49C-7E0B-D381-5CA7C211BBDC}"/>
          </ac:spMkLst>
        </pc:spChg>
        <pc:cxnChg chg="add del mod">
          <ac:chgData name="Gemma Holmes" userId="218e266c-f189-4bf8-84c9-92a310f7b239" providerId="ADAL" clId="{FEF6CCBA-0900-466A-92B7-2FD5AF55117A}" dt="2022-09-07T14:27:11.388" v="2088" actId="478"/>
          <ac:cxnSpMkLst>
            <pc:docMk/>
            <pc:sldMk cId="1900127447" sldId="281"/>
            <ac:cxnSpMk id="5" creationId="{7632493B-8B6D-830F-10EF-6FD2DA792FF7}"/>
          </ac:cxnSpMkLst>
        </pc:cxnChg>
        <pc:cxnChg chg="add del mod">
          <ac:chgData name="Gemma Holmes" userId="218e266c-f189-4bf8-84c9-92a310f7b239" providerId="ADAL" clId="{FEF6CCBA-0900-466A-92B7-2FD5AF55117A}" dt="2022-09-07T14:27:09.751" v="2087" actId="478"/>
          <ac:cxnSpMkLst>
            <pc:docMk/>
            <pc:sldMk cId="1900127447" sldId="281"/>
            <ac:cxnSpMk id="6" creationId="{271D2D2B-52D1-BB13-CCE8-CAFCAFD1BE4C}"/>
          </ac:cxnSpMkLst>
        </pc:cxnChg>
      </pc:sldChg>
      <pc:sldChg chg="addSp delSp modSp add del mod ord">
        <pc:chgData name="Gemma Holmes" userId="218e266c-f189-4bf8-84c9-92a310f7b239" providerId="ADAL" clId="{FEF6CCBA-0900-466A-92B7-2FD5AF55117A}" dt="2022-08-26T16:22:44.503" v="170" actId="47"/>
        <pc:sldMkLst>
          <pc:docMk/>
          <pc:sldMk cId="3897602201" sldId="281"/>
        </pc:sldMkLst>
        <pc:spChg chg="add del mod">
          <ac:chgData name="Gemma Holmes" userId="218e266c-f189-4bf8-84c9-92a310f7b239" providerId="ADAL" clId="{FEF6CCBA-0900-466A-92B7-2FD5AF55117A}" dt="2022-08-26T15:52:48.473" v="31"/>
          <ac:spMkLst>
            <pc:docMk/>
            <pc:sldMk cId="3897602201" sldId="281"/>
            <ac:spMk id="5" creationId="{8036E316-5F3C-E545-D3E0-61156AD29C72}"/>
          </ac:spMkLst>
        </pc:spChg>
        <pc:spChg chg="add del mod">
          <ac:chgData name="Gemma Holmes" userId="218e266c-f189-4bf8-84c9-92a310f7b239" providerId="ADAL" clId="{FEF6CCBA-0900-466A-92B7-2FD5AF55117A}" dt="2022-08-26T16:00:15.517" v="57" actId="478"/>
          <ac:spMkLst>
            <pc:docMk/>
            <pc:sldMk cId="3897602201" sldId="281"/>
            <ac:spMk id="6" creationId="{18A4C40F-E9F7-6EE6-6CB6-3913E4F3F799}"/>
          </ac:spMkLst>
        </pc:spChg>
        <pc:picChg chg="add mod">
          <ac:chgData name="Gemma Holmes" userId="218e266c-f189-4bf8-84c9-92a310f7b239" providerId="ADAL" clId="{FEF6CCBA-0900-466A-92B7-2FD5AF55117A}" dt="2022-08-26T15:50:41.602" v="26" actId="962"/>
          <ac:picMkLst>
            <pc:docMk/>
            <pc:sldMk cId="3897602201" sldId="281"/>
            <ac:picMk id="3" creationId="{1675EEB1-19C9-5D1B-8D60-4375818714D9}"/>
          </ac:picMkLst>
        </pc:picChg>
        <pc:picChg chg="del">
          <ac:chgData name="Gemma Holmes" userId="218e266c-f189-4bf8-84c9-92a310f7b239" providerId="ADAL" clId="{FEF6CCBA-0900-466A-92B7-2FD5AF55117A}" dt="2022-08-26T15:50:34.373" v="23" actId="478"/>
          <ac:picMkLst>
            <pc:docMk/>
            <pc:sldMk cId="3897602201" sldId="281"/>
            <ac:picMk id="4" creationId="{25F1F13D-3DFE-6F3F-6EE5-287796CBC5D8}"/>
          </ac:picMkLst>
        </pc:picChg>
      </pc:sldChg>
      <pc:sldChg chg="modSp add mod">
        <pc:chgData name="Gemma Holmes" userId="218e266c-f189-4bf8-84c9-92a310f7b239" providerId="ADAL" clId="{FEF6CCBA-0900-466A-92B7-2FD5AF55117A}" dt="2022-09-06T19:44:02.238" v="1399" actId="5793"/>
        <pc:sldMkLst>
          <pc:docMk/>
          <pc:sldMk cId="1114053260" sldId="282"/>
        </pc:sldMkLst>
        <pc:spChg chg="mod">
          <ac:chgData name="Gemma Holmes" userId="218e266c-f189-4bf8-84c9-92a310f7b239" providerId="ADAL" clId="{FEF6CCBA-0900-466A-92B7-2FD5AF55117A}" dt="2022-09-06T19:44:02.238" v="1399" actId="5793"/>
          <ac:spMkLst>
            <pc:docMk/>
            <pc:sldMk cId="1114053260" sldId="282"/>
            <ac:spMk id="5" creationId="{FA6E6A04-B839-89EF-7844-D15EE25CF67D}"/>
          </ac:spMkLst>
        </pc:spChg>
      </pc:sldChg>
      <pc:sldChg chg="modSp add mod">
        <pc:chgData name="Gemma Holmes" userId="218e266c-f189-4bf8-84c9-92a310f7b239" providerId="ADAL" clId="{FEF6CCBA-0900-466A-92B7-2FD5AF55117A}" dt="2022-09-06T20:40:49.343" v="1665" actId="20577"/>
        <pc:sldMkLst>
          <pc:docMk/>
          <pc:sldMk cId="564528713" sldId="283"/>
        </pc:sldMkLst>
        <pc:spChg chg="mod">
          <ac:chgData name="Gemma Holmes" userId="218e266c-f189-4bf8-84c9-92a310f7b239" providerId="ADAL" clId="{FEF6CCBA-0900-466A-92B7-2FD5AF55117A}" dt="2022-09-06T20:40:49.343" v="1665" actId="20577"/>
          <ac:spMkLst>
            <pc:docMk/>
            <pc:sldMk cId="564528713" sldId="283"/>
            <ac:spMk id="5" creationId="{70692397-79BE-E032-C9CC-87DE53A2197A}"/>
          </ac:spMkLst>
        </pc:spChg>
      </pc:sldChg>
      <pc:sldChg chg="modSp add mod modNotesTx">
        <pc:chgData name="Gemma Holmes" userId="218e266c-f189-4bf8-84c9-92a310f7b239" providerId="ADAL" clId="{FEF6CCBA-0900-466A-92B7-2FD5AF55117A}" dt="2022-09-07T18:16:44.509" v="2399" actId="14100"/>
        <pc:sldMkLst>
          <pc:docMk/>
          <pc:sldMk cId="1564667686" sldId="284"/>
        </pc:sldMkLst>
        <pc:spChg chg="mod">
          <ac:chgData name="Gemma Holmes" userId="218e266c-f189-4bf8-84c9-92a310f7b239" providerId="ADAL" clId="{FEF6CCBA-0900-466A-92B7-2FD5AF55117A}" dt="2022-09-07T18:16:44.509" v="2399" actId="14100"/>
          <ac:spMkLst>
            <pc:docMk/>
            <pc:sldMk cId="1564667686" sldId="284"/>
            <ac:spMk id="7" creationId="{7FDE7EE7-450F-07D2-56BF-1D291B5728D2}"/>
          </ac:spMkLst>
        </pc:spChg>
      </pc:sldChg>
      <pc:sldMasterChg chg="delSldLayout">
        <pc:chgData name="Gemma Holmes" userId="218e266c-f189-4bf8-84c9-92a310f7b239" providerId="ADAL" clId="{FEF6CCBA-0900-466A-92B7-2FD5AF55117A}" dt="2022-08-26T16:22:44.503" v="170" actId="47"/>
        <pc:sldMasterMkLst>
          <pc:docMk/>
          <pc:sldMasterMk cId="0" sldId="2147483659"/>
        </pc:sldMasterMkLst>
        <pc:sldLayoutChg chg="del">
          <pc:chgData name="Gemma Holmes" userId="218e266c-f189-4bf8-84c9-92a310f7b239" providerId="ADAL" clId="{FEF6CCBA-0900-466A-92B7-2FD5AF55117A}" dt="2022-08-26T16:22:44.503" v="170" actId="47"/>
          <pc:sldLayoutMkLst>
            <pc:docMk/>
            <pc:sldMasterMk cId="0" sldId="2147483659"/>
            <pc:sldLayoutMk cId="0" sldId="2147483649"/>
          </pc:sldLayoutMkLst>
        </pc:sldLayoutChg>
      </pc:sldMasterChg>
    </pc:docChg>
  </pc:docChgLst>
  <pc:docChgLst>
    <pc:chgData name="Gemma Holmes" userId="218e266c-f189-4bf8-84c9-92a310f7b239" providerId="ADAL" clId="{DAEF40FD-312A-4674-9310-3A563CF89F73}"/>
    <pc:docChg chg="custSel addSld modSld">
      <pc:chgData name="Gemma Holmes" userId="218e266c-f189-4bf8-84c9-92a310f7b239" providerId="ADAL" clId="{DAEF40FD-312A-4674-9310-3A563CF89F73}" dt="2023-01-03T17:24:20.313" v="633" actId="20577"/>
      <pc:docMkLst>
        <pc:docMk/>
      </pc:docMkLst>
      <pc:sldChg chg="modSp mod">
        <pc:chgData name="Gemma Holmes" userId="218e266c-f189-4bf8-84c9-92a310f7b239" providerId="ADAL" clId="{DAEF40FD-312A-4674-9310-3A563CF89F73}" dt="2023-01-03T14:33:18.944" v="51" actId="113"/>
        <pc:sldMkLst>
          <pc:docMk/>
          <pc:sldMk cId="0" sldId="256"/>
        </pc:sldMkLst>
        <pc:spChg chg="mod">
          <ac:chgData name="Gemma Holmes" userId="218e266c-f189-4bf8-84c9-92a310f7b239" providerId="ADAL" clId="{DAEF40FD-312A-4674-9310-3A563CF89F73}" dt="2023-01-03T14:33:18.944" v="51" actId="113"/>
          <ac:spMkLst>
            <pc:docMk/>
            <pc:sldMk cId="0" sldId="256"/>
            <ac:spMk id="54" creationId="{00000000-0000-0000-0000-000000000000}"/>
          </ac:spMkLst>
        </pc:spChg>
      </pc:sldChg>
      <pc:sldChg chg="modSp mod">
        <pc:chgData name="Gemma Holmes" userId="218e266c-f189-4bf8-84c9-92a310f7b239" providerId="ADAL" clId="{DAEF40FD-312A-4674-9310-3A563CF89F73}" dt="2023-01-03T14:33:45.799" v="55" actId="14100"/>
        <pc:sldMkLst>
          <pc:docMk/>
          <pc:sldMk cId="0" sldId="257"/>
        </pc:sldMkLst>
        <pc:spChg chg="mod">
          <ac:chgData name="Gemma Holmes" userId="218e266c-f189-4bf8-84c9-92a310f7b239" providerId="ADAL" clId="{DAEF40FD-312A-4674-9310-3A563CF89F73}" dt="2023-01-03T14:33:45.799" v="55" actId="14100"/>
          <ac:spMkLst>
            <pc:docMk/>
            <pc:sldMk cId="0" sldId="257"/>
            <ac:spMk id="60" creationId="{00000000-0000-0000-0000-000000000000}"/>
          </ac:spMkLst>
        </pc:spChg>
      </pc:sldChg>
      <pc:sldChg chg="addSp delSp modSp mod">
        <pc:chgData name="Gemma Holmes" userId="218e266c-f189-4bf8-84c9-92a310f7b239" providerId="ADAL" clId="{DAEF40FD-312A-4674-9310-3A563CF89F73}" dt="2023-01-03T15:57:20.594" v="565" actId="20577"/>
        <pc:sldMkLst>
          <pc:docMk/>
          <pc:sldMk cId="0" sldId="258"/>
        </pc:sldMkLst>
        <pc:spChg chg="mod">
          <ac:chgData name="Gemma Holmes" userId="218e266c-f189-4bf8-84c9-92a310f7b239" providerId="ADAL" clId="{DAEF40FD-312A-4674-9310-3A563CF89F73}" dt="2023-01-03T14:34:17.447" v="57" actId="2711"/>
          <ac:spMkLst>
            <pc:docMk/>
            <pc:sldMk cId="0" sldId="258"/>
            <ac:spMk id="5" creationId="{828DEEAA-BEF6-92DF-DAE9-133B78399DAE}"/>
          </ac:spMkLst>
        </pc:spChg>
        <pc:spChg chg="mod">
          <ac:chgData name="Gemma Holmes" userId="218e266c-f189-4bf8-84c9-92a310f7b239" providerId="ADAL" clId="{DAEF40FD-312A-4674-9310-3A563CF89F73}" dt="2023-01-03T14:34:38.952" v="60" actId="14100"/>
          <ac:spMkLst>
            <pc:docMk/>
            <pc:sldMk cId="0" sldId="258"/>
            <ac:spMk id="16" creationId="{DB282D53-2317-83E6-3F2F-FBC3C39F0C56}"/>
          </ac:spMkLst>
        </pc:spChg>
        <pc:spChg chg="mod">
          <ac:chgData name="Gemma Holmes" userId="218e266c-f189-4bf8-84c9-92a310f7b239" providerId="ADAL" clId="{DAEF40FD-312A-4674-9310-3A563CF89F73}" dt="2023-01-03T15:57:20.594" v="565" actId="20577"/>
          <ac:spMkLst>
            <pc:docMk/>
            <pc:sldMk cId="0" sldId="258"/>
            <ac:spMk id="66" creationId="{00000000-0000-0000-0000-000000000000}"/>
          </ac:spMkLst>
        </pc:spChg>
        <pc:picChg chg="ord">
          <ac:chgData name="Gemma Holmes" userId="218e266c-f189-4bf8-84c9-92a310f7b239" providerId="ADAL" clId="{DAEF40FD-312A-4674-9310-3A563CF89F73}" dt="2022-12-20T18:30:55.837" v="38" actId="171"/>
          <ac:picMkLst>
            <pc:docMk/>
            <pc:sldMk cId="0" sldId="258"/>
            <ac:picMk id="3" creationId="{3D218838-7DFD-9060-04D0-D98380937228}"/>
          </ac:picMkLst>
        </pc:picChg>
        <pc:picChg chg="add mod ord modCrop">
          <ac:chgData name="Gemma Holmes" userId="218e266c-f189-4bf8-84c9-92a310f7b239" providerId="ADAL" clId="{DAEF40FD-312A-4674-9310-3A563CF89F73}" dt="2022-12-20T18:30:46.610" v="36" actId="167"/>
          <ac:picMkLst>
            <pc:docMk/>
            <pc:sldMk cId="0" sldId="258"/>
            <ac:picMk id="4" creationId="{74449BCD-464A-EB04-5FE8-9B73D5717219}"/>
          </ac:picMkLst>
        </pc:picChg>
        <pc:picChg chg="del">
          <ac:chgData name="Gemma Holmes" userId="218e266c-f189-4bf8-84c9-92a310f7b239" providerId="ADAL" clId="{DAEF40FD-312A-4674-9310-3A563CF89F73}" dt="2022-12-20T18:33:26.057" v="47" actId="478"/>
          <ac:picMkLst>
            <pc:docMk/>
            <pc:sldMk cId="0" sldId="258"/>
            <ac:picMk id="7" creationId="{C559325C-F0DF-E749-8456-AF656ADE7D61}"/>
          </ac:picMkLst>
        </pc:picChg>
        <pc:picChg chg="add mod">
          <ac:chgData name="Gemma Holmes" userId="218e266c-f189-4bf8-84c9-92a310f7b239" providerId="ADAL" clId="{DAEF40FD-312A-4674-9310-3A563CF89F73}" dt="2022-12-20T18:33:23.178" v="46" actId="1076"/>
          <ac:picMkLst>
            <pc:docMk/>
            <pc:sldMk cId="0" sldId="258"/>
            <ac:picMk id="8" creationId="{E07D1C2D-D12E-0CBB-D75C-DC63BD60874C}"/>
          </ac:picMkLst>
        </pc:picChg>
        <pc:picChg chg="del">
          <ac:chgData name="Gemma Holmes" userId="218e266c-f189-4bf8-84c9-92a310f7b239" providerId="ADAL" clId="{DAEF40FD-312A-4674-9310-3A563CF89F73}" dt="2022-12-20T18:30:52.863" v="37" actId="478"/>
          <ac:picMkLst>
            <pc:docMk/>
            <pc:sldMk cId="0" sldId="258"/>
            <ac:picMk id="13" creationId="{368A99DF-BC9B-0FFC-58D4-AF1F8C4D6F5A}"/>
          </ac:picMkLst>
        </pc:picChg>
      </pc:sldChg>
      <pc:sldChg chg="addSp delSp modSp mod">
        <pc:chgData name="Gemma Holmes" userId="218e266c-f189-4bf8-84c9-92a310f7b239" providerId="ADAL" clId="{DAEF40FD-312A-4674-9310-3A563CF89F73}" dt="2023-01-03T14:41:29.731" v="103" actId="14100"/>
        <pc:sldMkLst>
          <pc:docMk/>
          <pc:sldMk cId="0" sldId="259"/>
        </pc:sldMkLst>
        <pc:spChg chg="mod">
          <ac:chgData name="Gemma Holmes" userId="218e266c-f189-4bf8-84c9-92a310f7b239" providerId="ADAL" clId="{DAEF40FD-312A-4674-9310-3A563CF89F73}" dt="2023-01-03T14:38:21.307" v="94" actId="2711"/>
          <ac:spMkLst>
            <pc:docMk/>
            <pc:sldMk cId="0" sldId="259"/>
            <ac:spMk id="2" creationId="{8063C328-703F-4C1E-4334-1E96E48D1C64}"/>
          </ac:spMkLst>
        </pc:spChg>
        <pc:spChg chg="mod">
          <ac:chgData name="Gemma Holmes" userId="218e266c-f189-4bf8-84c9-92a310f7b239" providerId="ADAL" clId="{DAEF40FD-312A-4674-9310-3A563CF89F73}" dt="2023-01-03T14:41:29.731" v="103" actId="14100"/>
          <ac:spMkLst>
            <pc:docMk/>
            <pc:sldMk cId="0" sldId="259"/>
            <ac:spMk id="4" creationId="{63CE5671-EC86-C4E7-C7B1-939CBA8E64A9}"/>
          </ac:spMkLst>
        </pc:spChg>
        <pc:spChg chg="add mod">
          <ac:chgData name="Gemma Holmes" userId="218e266c-f189-4bf8-84c9-92a310f7b239" providerId="ADAL" clId="{DAEF40FD-312A-4674-9310-3A563CF89F73}" dt="2023-01-03T14:34:59.231" v="64"/>
          <ac:spMkLst>
            <pc:docMk/>
            <pc:sldMk cId="0" sldId="259"/>
            <ac:spMk id="5" creationId="{18C7CF0C-14D9-75A2-026B-0FCD7742052D}"/>
          </ac:spMkLst>
        </pc:spChg>
        <pc:spChg chg="del">
          <ac:chgData name="Gemma Holmes" userId="218e266c-f189-4bf8-84c9-92a310f7b239" providerId="ADAL" clId="{DAEF40FD-312A-4674-9310-3A563CF89F73}" dt="2023-01-03T14:34:58.761" v="63" actId="478"/>
          <ac:spMkLst>
            <pc:docMk/>
            <pc:sldMk cId="0" sldId="259"/>
            <ac:spMk id="6" creationId="{E3B76469-4A2B-04C6-9E75-93E9DAACBF09}"/>
          </ac:spMkLst>
        </pc:spChg>
      </pc:sldChg>
      <pc:sldChg chg="addSp delSp modSp mod">
        <pc:chgData name="Gemma Holmes" userId="218e266c-f189-4bf8-84c9-92a310f7b239" providerId="ADAL" clId="{DAEF40FD-312A-4674-9310-3A563CF89F73}" dt="2023-01-03T14:44:12.982" v="139" actId="20577"/>
        <pc:sldMkLst>
          <pc:docMk/>
          <pc:sldMk cId="0" sldId="260"/>
        </pc:sldMkLst>
        <pc:spChg chg="add mod">
          <ac:chgData name="Gemma Holmes" userId="218e266c-f189-4bf8-84c9-92a310f7b239" providerId="ADAL" clId="{DAEF40FD-312A-4674-9310-3A563CF89F73}" dt="2023-01-03T14:35:05.447" v="66"/>
          <ac:spMkLst>
            <pc:docMk/>
            <pc:sldMk cId="0" sldId="260"/>
            <ac:spMk id="2" creationId="{3ECBE4E9-ACF4-7329-68B2-7DA50E94812E}"/>
          </ac:spMkLst>
        </pc:spChg>
        <pc:spChg chg="add mod">
          <ac:chgData name="Gemma Holmes" userId="218e266c-f189-4bf8-84c9-92a310f7b239" providerId="ADAL" clId="{DAEF40FD-312A-4674-9310-3A563CF89F73}" dt="2023-01-03T14:44:12.982" v="139" actId="20577"/>
          <ac:spMkLst>
            <pc:docMk/>
            <pc:sldMk cId="0" sldId="260"/>
            <ac:spMk id="4" creationId="{26A4DB8E-5B77-A96A-B296-A8C8E7794899}"/>
          </ac:spMkLst>
        </pc:spChg>
        <pc:spChg chg="mod">
          <ac:chgData name="Gemma Holmes" userId="218e266c-f189-4bf8-84c9-92a310f7b239" providerId="ADAL" clId="{DAEF40FD-312A-4674-9310-3A563CF89F73}" dt="2023-01-03T14:41:51.962" v="104" actId="2711"/>
          <ac:spMkLst>
            <pc:docMk/>
            <pc:sldMk cId="0" sldId="260"/>
            <ac:spMk id="5" creationId="{8587C0AD-697F-C3E5-8DF1-925E2C3E1364}"/>
          </ac:spMkLst>
        </pc:spChg>
        <pc:spChg chg="del">
          <ac:chgData name="Gemma Holmes" userId="218e266c-f189-4bf8-84c9-92a310f7b239" providerId="ADAL" clId="{DAEF40FD-312A-4674-9310-3A563CF89F73}" dt="2023-01-03T14:35:04.576" v="65" actId="478"/>
          <ac:spMkLst>
            <pc:docMk/>
            <pc:sldMk cId="0" sldId="260"/>
            <ac:spMk id="6" creationId="{92A7B0A8-04BB-D3EA-3317-163CD26213C7}"/>
          </ac:spMkLst>
        </pc:spChg>
        <pc:spChg chg="del mod">
          <ac:chgData name="Gemma Holmes" userId="218e266c-f189-4bf8-84c9-92a310f7b239" providerId="ADAL" clId="{DAEF40FD-312A-4674-9310-3A563CF89F73}" dt="2023-01-03T14:43:28.684" v="132" actId="478"/>
          <ac:spMkLst>
            <pc:docMk/>
            <pc:sldMk cId="0" sldId="260"/>
            <ac:spMk id="9" creationId="{DBB32464-D4EA-E8ED-DB69-D293D89A2360}"/>
          </ac:spMkLst>
        </pc:spChg>
      </pc:sldChg>
      <pc:sldChg chg="addSp delSp modSp mod">
        <pc:chgData name="Gemma Holmes" userId="218e266c-f189-4bf8-84c9-92a310f7b239" providerId="ADAL" clId="{DAEF40FD-312A-4674-9310-3A563CF89F73}" dt="2023-01-03T14:45:08.708" v="146" actId="20577"/>
        <pc:sldMkLst>
          <pc:docMk/>
          <pc:sldMk cId="0" sldId="261"/>
        </pc:sldMkLst>
        <pc:spChg chg="del">
          <ac:chgData name="Gemma Holmes" userId="218e266c-f189-4bf8-84c9-92a310f7b239" providerId="ADAL" clId="{DAEF40FD-312A-4674-9310-3A563CF89F73}" dt="2023-01-03T14:35:10.488" v="67" actId="478"/>
          <ac:spMkLst>
            <pc:docMk/>
            <pc:sldMk cId="0" sldId="261"/>
            <ac:spMk id="2" creationId="{DF08A5E6-C1FC-D008-E05F-98882733310E}"/>
          </ac:spMkLst>
        </pc:spChg>
        <pc:spChg chg="mod">
          <ac:chgData name="Gemma Holmes" userId="218e266c-f189-4bf8-84c9-92a310f7b239" providerId="ADAL" clId="{DAEF40FD-312A-4674-9310-3A563CF89F73}" dt="2023-01-03T14:45:08.708" v="146" actId="20577"/>
          <ac:spMkLst>
            <pc:docMk/>
            <pc:sldMk cId="0" sldId="261"/>
            <ac:spMk id="4" creationId="{07057385-CB96-7ECF-6240-B7A4E9CCB883}"/>
          </ac:spMkLst>
        </pc:spChg>
        <pc:spChg chg="add mod">
          <ac:chgData name="Gemma Holmes" userId="218e266c-f189-4bf8-84c9-92a310f7b239" providerId="ADAL" clId="{DAEF40FD-312A-4674-9310-3A563CF89F73}" dt="2023-01-03T14:35:11.002" v="68"/>
          <ac:spMkLst>
            <pc:docMk/>
            <pc:sldMk cId="0" sldId="261"/>
            <ac:spMk id="5" creationId="{FCFCFC55-295F-3426-ED61-FAA93F020A76}"/>
          </ac:spMkLst>
        </pc:spChg>
        <pc:spChg chg="mod">
          <ac:chgData name="Gemma Holmes" userId="218e266c-f189-4bf8-84c9-92a310f7b239" providerId="ADAL" clId="{DAEF40FD-312A-4674-9310-3A563CF89F73}" dt="2023-01-03T14:44:52.241" v="140" actId="2711"/>
          <ac:spMkLst>
            <pc:docMk/>
            <pc:sldMk cId="0" sldId="261"/>
            <ac:spMk id="6" creationId="{A3F9127A-D6FA-9D2F-339C-A98217CC4840}"/>
          </ac:spMkLst>
        </pc:spChg>
      </pc:sldChg>
      <pc:sldChg chg="addSp delSp modSp mod modNotesTx">
        <pc:chgData name="Gemma Holmes" userId="218e266c-f189-4bf8-84c9-92a310f7b239" providerId="ADAL" clId="{DAEF40FD-312A-4674-9310-3A563CF89F73}" dt="2023-01-03T14:46:13.803" v="153" actId="1076"/>
        <pc:sldMkLst>
          <pc:docMk/>
          <pc:sldMk cId="0" sldId="262"/>
        </pc:sldMkLst>
        <pc:spChg chg="del">
          <ac:chgData name="Gemma Holmes" userId="218e266c-f189-4bf8-84c9-92a310f7b239" providerId="ADAL" clId="{DAEF40FD-312A-4674-9310-3A563CF89F73}" dt="2023-01-03T14:35:15.136" v="69" actId="478"/>
          <ac:spMkLst>
            <pc:docMk/>
            <pc:sldMk cId="0" sldId="262"/>
            <ac:spMk id="2" creationId="{433107C0-DAD2-7394-2369-82AF1C3A1678}"/>
          </ac:spMkLst>
        </pc:spChg>
        <pc:spChg chg="mod">
          <ac:chgData name="Gemma Holmes" userId="218e266c-f189-4bf8-84c9-92a310f7b239" providerId="ADAL" clId="{DAEF40FD-312A-4674-9310-3A563CF89F73}" dt="2023-01-03T14:46:00.488" v="152" actId="2711"/>
          <ac:spMkLst>
            <pc:docMk/>
            <pc:sldMk cId="0" sldId="262"/>
            <ac:spMk id="4" creationId="{C90B3003-59F9-FEE5-F71F-0AADE9E7DD7C}"/>
          </ac:spMkLst>
        </pc:spChg>
        <pc:spChg chg="mod">
          <ac:chgData name="Gemma Holmes" userId="218e266c-f189-4bf8-84c9-92a310f7b239" providerId="ADAL" clId="{DAEF40FD-312A-4674-9310-3A563CF89F73}" dt="2023-01-03T14:46:13.803" v="153" actId="1076"/>
          <ac:spMkLst>
            <pc:docMk/>
            <pc:sldMk cId="0" sldId="262"/>
            <ac:spMk id="5" creationId="{FA6E6A04-B839-89EF-7844-D15EE25CF67D}"/>
          </ac:spMkLst>
        </pc:spChg>
        <pc:spChg chg="add mod">
          <ac:chgData name="Gemma Holmes" userId="218e266c-f189-4bf8-84c9-92a310f7b239" providerId="ADAL" clId="{DAEF40FD-312A-4674-9310-3A563CF89F73}" dt="2023-01-03T14:35:15.582" v="70"/>
          <ac:spMkLst>
            <pc:docMk/>
            <pc:sldMk cId="0" sldId="262"/>
            <ac:spMk id="6" creationId="{A28FDD9D-A7B1-ADA9-AEB8-6B01A1F5B3F3}"/>
          </ac:spMkLst>
        </pc:spChg>
      </pc:sldChg>
      <pc:sldChg chg="modSp mod">
        <pc:chgData name="Gemma Holmes" userId="218e266c-f189-4bf8-84c9-92a310f7b239" providerId="ADAL" clId="{DAEF40FD-312A-4674-9310-3A563CF89F73}" dt="2023-01-03T14:48:41.778" v="177" actId="113"/>
        <pc:sldMkLst>
          <pc:docMk/>
          <pc:sldMk cId="0" sldId="263"/>
        </pc:sldMkLst>
        <pc:spChg chg="mod">
          <ac:chgData name="Gemma Holmes" userId="218e266c-f189-4bf8-84c9-92a310f7b239" providerId="ADAL" clId="{DAEF40FD-312A-4674-9310-3A563CF89F73}" dt="2023-01-03T14:48:41.778" v="177" actId="113"/>
          <ac:spMkLst>
            <pc:docMk/>
            <pc:sldMk cId="0" sldId="263"/>
            <ac:spMk id="100" creationId="{00000000-0000-0000-0000-000000000000}"/>
          </ac:spMkLst>
        </pc:spChg>
      </pc:sldChg>
      <pc:sldChg chg="modSp mod">
        <pc:chgData name="Gemma Holmes" userId="218e266c-f189-4bf8-84c9-92a310f7b239" providerId="ADAL" clId="{DAEF40FD-312A-4674-9310-3A563CF89F73}" dt="2023-01-03T15:59:16.113" v="579" actId="20577"/>
        <pc:sldMkLst>
          <pc:docMk/>
          <pc:sldMk cId="0" sldId="264"/>
        </pc:sldMkLst>
        <pc:spChg chg="mod">
          <ac:chgData name="Gemma Holmes" userId="218e266c-f189-4bf8-84c9-92a310f7b239" providerId="ADAL" clId="{DAEF40FD-312A-4674-9310-3A563CF89F73}" dt="2023-01-03T14:49:01.882" v="179" actId="14100"/>
          <ac:spMkLst>
            <pc:docMk/>
            <pc:sldMk cId="0" sldId="264"/>
            <ac:spMk id="2" creationId="{3ED96B4D-EA44-7737-2124-DB6FEE6DD7B9}"/>
          </ac:spMkLst>
        </pc:spChg>
        <pc:spChg chg="mod">
          <ac:chgData name="Gemma Holmes" userId="218e266c-f189-4bf8-84c9-92a310f7b239" providerId="ADAL" clId="{DAEF40FD-312A-4674-9310-3A563CF89F73}" dt="2023-01-03T14:50:57.842" v="212" actId="20577"/>
          <ac:spMkLst>
            <pc:docMk/>
            <pc:sldMk cId="0" sldId="264"/>
            <ac:spMk id="4" creationId="{872B7D4C-AF94-6D1C-41EA-FA7DB2EC2320}"/>
          </ac:spMkLst>
        </pc:spChg>
        <pc:spChg chg="mod">
          <ac:chgData name="Gemma Holmes" userId="218e266c-f189-4bf8-84c9-92a310f7b239" providerId="ADAL" clId="{DAEF40FD-312A-4674-9310-3A563CF89F73}" dt="2023-01-03T15:59:16.113" v="579" actId="20577"/>
          <ac:spMkLst>
            <pc:docMk/>
            <pc:sldMk cId="0" sldId="264"/>
            <ac:spMk id="6" creationId="{E818969C-0A1F-FD84-1253-5FA2AC731A32}"/>
          </ac:spMkLst>
        </pc:spChg>
      </pc:sldChg>
      <pc:sldChg chg="addSp delSp modSp mod modNotesTx">
        <pc:chgData name="Gemma Holmes" userId="218e266c-f189-4bf8-84c9-92a310f7b239" providerId="ADAL" clId="{DAEF40FD-312A-4674-9310-3A563CF89F73}" dt="2023-01-03T15:59:07.540" v="577" actId="20577"/>
        <pc:sldMkLst>
          <pc:docMk/>
          <pc:sldMk cId="0" sldId="265"/>
        </pc:sldMkLst>
        <pc:spChg chg="del">
          <ac:chgData name="Gemma Holmes" userId="218e266c-f189-4bf8-84c9-92a310f7b239" providerId="ADAL" clId="{DAEF40FD-312A-4674-9310-3A563CF89F73}" dt="2023-01-03T14:49:09.770" v="180" actId="478"/>
          <ac:spMkLst>
            <pc:docMk/>
            <pc:sldMk cId="0" sldId="265"/>
            <ac:spMk id="2" creationId="{BFA715D1-D589-A861-87CB-22662F60206B}"/>
          </ac:spMkLst>
        </pc:spChg>
        <pc:spChg chg="mod">
          <ac:chgData name="Gemma Holmes" userId="218e266c-f189-4bf8-84c9-92a310f7b239" providerId="ADAL" clId="{DAEF40FD-312A-4674-9310-3A563CF89F73}" dt="2023-01-03T14:52:37.800" v="239" actId="20577"/>
          <ac:spMkLst>
            <pc:docMk/>
            <pc:sldMk cId="0" sldId="265"/>
            <ac:spMk id="4" creationId="{F16CFEA7-69BC-F876-77A2-FFAFEAB94D12}"/>
          </ac:spMkLst>
        </pc:spChg>
        <pc:spChg chg="add mod">
          <ac:chgData name="Gemma Holmes" userId="218e266c-f189-4bf8-84c9-92a310f7b239" providerId="ADAL" clId="{DAEF40FD-312A-4674-9310-3A563CF89F73}" dt="2023-01-03T14:49:10.872" v="181"/>
          <ac:spMkLst>
            <pc:docMk/>
            <pc:sldMk cId="0" sldId="265"/>
            <ac:spMk id="5" creationId="{B236F8A0-33ED-55DE-713A-3C91D4A1689E}"/>
          </ac:spMkLst>
        </pc:spChg>
        <pc:spChg chg="mod">
          <ac:chgData name="Gemma Holmes" userId="218e266c-f189-4bf8-84c9-92a310f7b239" providerId="ADAL" clId="{DAEF40FD-312A-4674-9310-3A563CF89F73}" dt="2023-01-03T15:59:07.540" v="577" actId="20577"/>
          <ac:spMkLst>
            <pc:docMk/>
            <pc:sldMk cId="0" sldId="265"/>
            <ac:spMk id="6" creationId="{D6FAC389-C9D1-2387-32C8-D9FD91E29A7B}"/>
          </ac:spMkLst>
        </pc:spChg>
      </pc:sldChg>
      <pc:sldChg chg="addSp delSp modSp mod">
        <pc:chgData name="Gemma Holmes" userId="218e266c-f189-4bf8-84c9-92a310f7b239" providerId="ADAL" clId="{DAEF40FD-312A-4674-9310-3A563CF89F73}" dt="2023-01-03T14:55:13.954" v="262" actId="1076"/>
        <pc:sldMkLst>
          <pc:docMk/>
          <pc:sldMk cId="0" sldId="266"/>
        </pc:sldMkLst>
        <pc:spChg chg="del">
          <ac:chgData name="Gemma Holmes" userId="218e266c-f189-4bf8-84c9-92a310f7b239" providerId="ADAL" clId="{DAEF40FD-312A-4674-9310-3A563CF89F73}" dt="2023-01-03T14:49:15.835" v="182" actId="478"/>
          <ac:spMkLst>
            <pc:docMk/>
            <pc:sldMk cId="0" sldId="266"/>
            <ac:spMk id="2" creationId="{19948EA0-450A-2590-438A-9993E0A8D817}"/>
          </ac:spMkLst>
        </pc:spChg>
        <pc:spChg chg="mod">
          <ac:chgData name="Gemma Holmes" userId="218e266c-f189-4bf8-84c9-92a310f7b239" providerId="ADAL" clId="{DAEF40FD-312A-4674-9310-3A563CF89F73}" dt="2023-01-03T14:55:13.954" v="262" actId="1076"/>
          <ac:spMkLst>
            <pc:docMk/>
            <pc:sldMk cId="0" sldId="266"/>
            <ac:spMk id="3" creationId="{89B599E5-9A36-D3EC-C0FB-9169263853F4}"/>
          </ac:spMkLst>
        </pc:spChg>
        <pc:spChg chg="add mod">
          <ac:chgData name="Gemma Holmes" userId="218e266c-f189-4bf8-84c9-92a310f7b239" providerId="ADAL" clId="{DAEF40FD-312A-4674-9310-3A563CF89F73}" dt="2023-01-03T14:49:16.282" v="183"/>
          <ac:spMkLst>
            <pc:docMk/>
            <pc:sldMk cId="0" sldId="266"/>
            <ac:spMk id="4" creationId="{73A46D52-3DA5-9D49-4EE4-05441B0455E1}"/>
          </ac:spMkLst>
        </pc:spChg>
        <pc:spChg chg="mod">
          <ac:chgData name="Gemma Holmes" userId="218e266c-f189-4bf8-84c9-92a310f7b239" providerId="ADAL" clId="{DAEF40FD-312A-4674-9310-3A563CF89F73}" dt="2023-01-03T14:53:34.382" v="243" actId="2711"/>
          <ac:spMkLst>
            <pc:docMk/>
            <pc:sldMk cId="0" sldId="266"/>
            <ac:spMk id="6" creationId="{0D7B85EA-6B69-3C27-CEA8-7D2F0FF5B273}"/>
          </ac:spMkLst>
        </pc:spChg>
      </pc:sldChg>
      <pc:sldChg chg="addSp delSp modSp mod">
        <pc:chgData name="Gemma Holmes" userId="218e266c-f189-4bf8-84c9-92a310f7b239" providerId="ADAL" clId="{DAEF40FD-312A-4674-9310-3A563CF89F73}" dt="2023-01-03T16:00:17.031" v="591" actId="20577"/>
        <pc:sldMkLst>
          <pc:docMk/>
          <pc:sldMk cId="0" sldId="267"/>
        </pc:sldMkLst>
        <pc:spChg chg="del">
          <ac:chgData name="Gemma Holmes" userId="218e266c-f189-4bf8-84c9-92a310f7b239" providerId="ADAL" clId="{DAEF40FD-312A-4674-9310-3A563CF89F73}" dt="2023-01-03T14:49:20.738" v="184" actId="478"/>
          <ac:spMkLst>
            <pc:docMk/>
            <pc:sldMk cId="0" sldId="267"/>
            <ac:spMk id="2" creationId="{DAC3DEB1-3AE0-AF1D-AEF9-DE580CCD4AF3}"/>
          </ac:spMkLst>
        </pc:spChg>
        <pc:spChg chg="mod">
          <ac:chgData name="Gemma Holmes" userId="218e266c-f189-4bf8-84c9-92a310f7b239" providerId="ADAL" clId="{DAEF40FD-312A-4674-9310-3A563CF89F73}" dt="2023-01-03T16:00:17.031" v="591" actId="20577"/>
          <ac:spMkLst>
            <pc:docMk/>
            <pc:sldMk cId="0" sldId="267"/>
            <ac:spMk id="4" creationId="{810C4667-4F30-717E-DFB3-A8C778402369}"/>
          </ac:spMkLst>
        </pc:spChg>
        <pc:spChg chg="add mod">
          <ac:chgData name="Gemma Holmes" userId="218e266c-f189-4bf8-84c9-92a310f7b239" providerId="ADAL" clId="{DAEF40FD-312A-4674-9310-3A563CF89F73}" dt="2023-01-03T14:49:21.096" v="185"/>
          <ac:spMkLst>
            <pc:docMk/>
            <pc:sldMk cId="0" sldId="267"/>
            <ac:spMk id="5" creationId="{505E2AC1-B328-59E5-9352-9C6FB0431D3D}"/>
          </ac:spMkLst>
        </pc:spChg>
        <pc:spChg chg="mod">
          <ac:chgData name="Gemma Holmes" userId="218e266c-f189-4bf8-84c9-92a310f7b239" providerId="ADAL" clId="{DAEF40FD-312A-4674-9310-3A563CF89F73}" dt="2023-01-03T14:56:59.536" v="286" actId="20577"/>
          <ac:spMkLst>
            <pc:docMk/>
            <pc:sldMk cId="0" sldId="267"/>
            <ac:spMk id="10" creationId="{E762A2C6-A955-CBAC-B2A2-0A730210B3BD}"/>
          </ac:spMkLst>
        </pc:spChg>
      </pc:sldChg>
      <pc:sldChg chg="modSp mod">
        <pc:chgData name="Gemma Holmes" userId="218e266c-f189-4bf8-84c9-92a310f7b239" providerId="ADAL" clId="{DAEF40FD-312A-4674-9310-3A563CF89F73}" dt="2023-01-03T14:49:34.831" v="187" actId="113"/>
        <pc:sldMkLst>
          <pc:docMk/>
          <pc:sldMk cId="0" sldId="268"/>
        </pc:sldMkLst>
        <pc:spChg chg="mod">
          <ac:chgData name="Gemma Holmes" userId="218e266c-f189-4bf8-84c9-92a310f7b239" providerId="ADAL" clId="{DAEF40FD-312A-4674-9310-3A563CF89F73}" dt="2023-01-03T14:49:34.831" v="187" actId="113"/>
          <ac:spMkLst>
            <pc:docMk/>
            <pc:sldMk cId="0" sldId="268"/>
            <ac:spMk id="131" creationId="{00000000-0000-0000-0000-000000000000}"/>
          </ac:spMkLst>
        </pc:spChg>
      </pc:sldChg>
      <pc:sldChg chg="modSp mod modNotesTx">
        <pc:chgData name="Gemma Holmes" userId="218e266c-f189-4bf8-84c9-92a310f7b239" providerId="ADAL" clId="{DAEF40FD-312A-4674-9310-3A563CF89F73}" dt="2023-01-03T15:00:58.445" v="316" actId="20577"/>
        <pc:sldMkLst>
          <pc:docMk/>
          <pc:sldMk cId="0" sldId="269"/>
        </pc:sldMkLst>
        <pc:spChg chg="mod">
          <ac:chgData name="Gemma Holmes" userId="218e266c-f189-4bf8-84c9-92a310f7b239" providerId="ADAL" clId="{DAEF40FD-312A-4674-9310-3A563CF89F73}" dt="2023-01-03T14:57:39.881" v="288" actId="14100"/>
          <ac:spMkLst>
            <pc:docMk/>
            <pc:sldMk cId="0" sldId="269"/>
            <ac:spMk id="2" creationId="{69CE9765-7BD3-5C75-F75F-1FBCA4A1D074}"/>
          </ac:spMkLst>
        </pc:spChg>
        <pc:spChg chg="mod">
          <ac:chgData name="Gemma Holmes" userId="218e266c-f189-4bf8-84c9-92a310f7b239" providerId="ADAL" clId="{DAEF40FD-312A-4674-9310-3A563CF89F73}" dt="2023-01-03T14:58:52.059" v="311" actId="2711"/>
          <ac:spMkLst>
            <pc:docMk/>
            <pc:sldMk cId="0" sldId="269"/>
            <ac:spMk id="8" creationId="{D54594AF-569F-9CF5-8E2B-BB56C7A31CDC}"/>
          </ac:spMkLst>
        </pc:spChg>
        <pc:spChg chg="mod">
          <ac:chgData name="Gemma Holmes" userId="218e266c-f189-4bf8-84c9-92a310f7b239" providerId="ADAL" clId="{DAEF40FD-312A-4674-9310-3A563CF89F73}" dt="2023-01-03T14:59:15.454" v="313" actId="20577"/>
          <ac:spMkLst>
            <pc:docMk/>
            <pc:sldMk cId="0" sldId="269"/>
            <ac:spMk id="138" creationId="{00000000-0000-0000-0000-000000000000}"/>
          </ac:spMkLst>
        </pc:spChg>
      </pc:sldChg>
      <pc:sldChg chg="addSp delSp modSp mod">
        <pc:chgData name="Gemma Holmes" userId="218e266c-f189-4bf8-84c9-92a310f7b239" providerId="ADAL" clId="{DAEF40FD-312A-4674-9310-3A563CF89F73}" dt="2023-01-03T15:01:54.069" v="343" actId="20577"/>
        <pc:sldMkLst>
          <pc:docMk/>
          <pc:sldMk cId="0" sldId="270"/>
        </pc:sldMkLst>
        <pc:spChg chg="del">
          <ac:chgData name="Gemma Holmes" userId="218e266c-f189-4bf8-84c9-92a310f7b239" providerId="ADAL" clId="{DAEF40FD-312A-4674-9310-3A563CF89F73}" dt="2023-01-03T14:57:46.687" v="289" actId="478"/>
          <ac:spMkLst>
            <pc:docMk/>
            <pc:sldMk cId="0" sldId="270"/>
            <ac:spMk id="2" creationId="{1C67F068-B952-259D-F7C9-7FD281768ED1}"/>
          </ac:spMkLst>
        </pc:spChg>
        <pc:spChg chg="add mod">
          <ac:chgData name="Gemma Holmes" userId="218e266c-f189-4bf8-84c9-92a310f7b239" providerId="ADAL" clId="{DAEF40FD-312A-4674-9310-3A563CF89F73}" dt="2023-01-03T14:57:48.221" v="290"/>
          <ac:spMkLst>
            <pc:docMk/>
            <pc:sldMk cId="0" sldId="270"/>
            <ac:spMk id="3" creationId="{8DE65AED-2869-6015-93D8-A3FEBB12E957}"/>
          </ac:spMkLst>
        </pc:spChg>
        <pc:spChg chg="mod">
          <ac:chgData name="Gemma Holmes" userId="218e266c-f189-4bf8-84c9-92a310f7b239" providerId="ADAL" clId="{DAEF40FD-312A-4674-9310-3A563CF89F73}" dt="2023-01-03T15:01:15.549" v="317" actId="2711"/>
          <ac:spMkLst>
            <pc:docMk/>
            <pc:sldMk cId="0" sldId="270"/>
            <ac:spMk id="6" creationId="{B3C7572B-84F6-FC13-D4AF-B48BB1041102}"/>
          </ac:spMkLst>
        </pc:spChg>
        <pc:spChg chg="mod">
          <ac:chgData name="Gemma Holmes" userId="218e266c-f189-4bf8-84c9-92a310f7b239" providerId="ADAL" clId="{DAEF40FD-312A-4674-9310-3A563CF89F73}" dt="2023-01-03T15:01:54.069" v="343" actId="20577"/>
          <ac:spMkLst>
            <pc:docMk/>
            <pc:sldMk cId="0" sldId="270"/>
            <ac:spMk id="146" creationId="{00000000-0000-0000-0000-000000000000}"/>
          </ac:spMkLst>
        </pc:spChg>
      </pc:sldChg>
      <pc:sldChg chg="addSp delSp modSp mod">
        <pc:chgData name="Gemma Holmes" userId="218e266c-f189-4bf8-84c9-92a310f7b239" providerId="ADAL" clId="{DAEF40FD-312A-4674-9310-3A563CF89F73}" dt="2023-01-03T15:05:18.103" v="373" actId="1076"/>
        <pc:sldMkLst>
          <pc:docMk/>
          <pc:sldMk cId="0" sldId="271"/>
        </pc:sldMkLst>
        <pc:spChg chg="del">
          <ac:chgData name="Gemma Holmes" userId="218e266c-f189-4bf8-84c9-92a310f7b239" providerId="ADAL" clId="{DAEF40FD-312A-4674-9310-3A563CF89F73}" dt="2023-01-03T14:57:52.223" v="291" actId="478"/>
          <ac:spMkLst>
            <pc:docMk/>
            <pc:sldMk cId="0" sldId="271"/>
            <ac:spMk id="2" creationId="{5D757779-4083-1338-50E9-758B07BD03D7}"/>
          </ac:spMkLst>
        </pc:spChg>
        <pc:spChg chg="add mod">
          <ac:chgData name="Gemma Holmes" userId="218e266c-f189-4bf8-84c9-92a310f7b239" providerId="ADAL" clId="{DAEF40FD-312A-4674-9310-3A563CF89F73}" dt="2023-01-03T14:57:52.690" v="292"/>
          <ac:spMkLst>
            <pc:docMk/>
            <pc:sldMk cId="0" sldId="271"/>
            <ac:spMk id="3" creationId="{96FB3BB1-DC34-F4B1-2DE8-B1E352195E03}"/>
          </ac:spMkLst>
        </pc:spChg>
        <pc:spChg chg="mod">
          <ac:chgData name="Gemma Holmes" userId="218e266c-f189-4bf8-84c9-92a310f7b239" providerId="ADAL" clId="{DAEF40FD-312A-4674-9310-3A563CF89F73}" dt="2023-01-03T15:05:18.103" v="373" actId="1076"/>
          <ac:spMkLst>
            <pc:docMk/>
            <pc:sldMk cId="0" sldId="271"/>
            <ac:spMk id="5" creationId="{70692397-79BE-E032-C9CC-87DE53A2197A}"/>
          </ac:spMkLst>
        </pc:spChg>
        <pc:spChg chg="mod">
          <ac:chgData name="Gemma Holmes" userId="218e266c-f189-4bf8-84c9-92a310f7b239" providerId="ADAL" clId="{DAEF40FD-312A-4674-9310-3A563CF89F73}" dt="2023-01-03T15:02:14.193" v="344" actId="2711"/>
          <ac:spMkLst>
            <pc:docMk/>
            <pc:sldMk cId="0" sldId="271"/>
            <ac:spMk id="6" creationId="{7410A6DF-C35D-4B38-B7D7-F502C59C5349}"/>
          </ac:spMkLst>
        </pc:spChg>
      </pc:sldChg>
      <pc:sldChg chg="addSp delSp modSp mod modNotesTx">
        <pc:chgData name="Gemma Holmes" userId="218e266c-f189-4bf8-84c9-92a310f7b239" providerId="ADAL" clId="{DAEF40FD-312A-4674-9310-3A563CF89F73}" dt="2023-01-03T15:08:03.187" v="396" actId="14100"/>
        <pc:sldMkLst>
          <pc:docMk/>
          <pc:sldMk cId="0" sldId="272"/>
        </pc:sldMkLst>
        <pc:spChg chg="del">
          <ac:chgData name="Gemma Holmes" userId="218e266c-f189-4bf8-84c9-92a310f7b239" providerId="ADAL" clId="{DAEF40FD-312A-4674-9310-3A563CF89F73}" dt="2023-01-03T14:58:02.678" v="295" actId="478"/>
          <ac:spMkLst>
            <pc:docMk/>
            <pc:sldMk cId="0" sldId="272"/>
            <ac:spMk id="2" creationId="{FFEAA728-428E-BBB6-89EA-0C1E0629FDED}"/>
          </ac:spMkLst>
        </pc:spChg>
        <pc:spChg chg="add mod">
          <ac:chgData name="Gemma Holmes" userId="218e266c-f189-4bf8-84c9-92a310f7b239" providerId="ADAL" clId="{DAEF40FD-312A-4674-9310-3A563CF89F73}" dt="2023-01-03T14:58:03.533" v="296"/>
          <ac:spMkLst>
            <pc:docMk/>
            <pc:sldMk cId="0" sldId="272"/>
            <ac:spMk id="4" creationId="{0BC20BCD-DA28-520D-6E1D-9BA98CF7A1FF}"/>
          </ac:spMkLst>
        </pc:spChg>
        <pc:spChg chg="mod">
          <ac:chgData name="Gemma Holmes" userId="218e266c-f189-4bf8-84c9-92a310f7b239" providerId="ADAL" clId="{DAEF40FD-312A-4674-9310-3A563CF89F73}" dt="2023-01-03T15:06:43.219" v="374" actId="2711"/>
          <ac:spMkLst>
            <pc:docMk/>
            <pc:sldMk cId="0" sldId="272"/>
            <ac:spMk id="6" creationId="{87C24A29-44DE-8756-32C0-942D86DBF3BC}"/>
          </ac:spMkLst>
        </pc:spChg>
        <pc:spChg chg="mod">
          <ac:chgData name="Gemma Holmes" userId="218e266c-f189-4bf8-84c9-92a310f7b239" providerId="ADAL" clId="{DAEF40FD-312A-4674-9310-3A563CF89F73}" dt="2023-01-03T15:08:03.187" v="396" actId="14100"/>
          <ac:spMkLst>
            <pc:docMk/>
            <pc:sldMk cId="0" sldId="272"/>
            <ac:spMk id="7" creationId="{7FDE7EE7-450F-07D2-56BF-1D291B5728D2}"/>
          </ac:spMkLst>
        </pc:spChg>
      </pc:sldChg>
      <pc:sldChg chg="addSp delSp modSp mod">
        <pc:chgData name="Gemma Holmes" userId="218e266c-f189-4bf8-84c9-92a310f7b239" providerId="ADAL" clId="{DAEF40FD-312A-4674-9310-3A563CF89F73}" dt="2023-01-03T15:09:11.091" v="400" actId="2711"/>
        <pc:sldMkLst>
          <pc:docMk/>
          <pc:sldMk cId="0" sldId="273"/>
        </pc:sldMkLst>
        <pc:spChg chg="del">
          <ac:chgData name="Gemma Holmes" userId="218e266c-f189-4bf8-84c9-92a310f7b239" providerId="ADAL" clId="{DAEF40FD-312A-4674-9310-3A563CF89F73}" dt="2023-01-03T14:58:16.719" v="301" actId="478"/>
          <ac:spMkLst>
            <pc:docMk/>
            <pc:sldMk cId="0" sldId="273"/>
            <ac:spMk id="2" creationId="{BD6A314E-7B11-ED77-C5A1-7D33CB972C9C}"/>
          </ac:spMkLst>
        </pc:spChg>
        <pc:spChg chg="add del mod">
          <ac:chgData name="Gemma Holmes" userId="218e266c-f189-4bf8-84c9-92a310f7b239" providerId="ADAL" clId="{DAEF40FD-312A-4674-9310-3A563CF89F73}" dt="2023-01-03T14:58:14.782" v="300"/>
          <ac:spMkLst>
            <pc:docMk/>
            <pc:sldMk cId="0" sldId="273"/>
            <ac:spMk id="4" creationId="{09C3B898-BEA5-0147-355C-4D994742A06B}"/>
          </ac:spMkLst>
        </pc:spChg>
        <pc:spChg chg="add mod">
          <ac:chgData name="Gemma Holmes" userId="218e266c-f189-4bf8-84c9-92a310f7b239" providerId="ADAL" clId="{DAEF40FD-312A-4674-9310-3A563CF89F73}" dt="2023-01-03T14:58:17.172" v="302"/>
          <ac:spMkLst>
            <pc:docMk/>
            <pc:sldMk cId="0" sldId="273"/>
            <ac:spMk id="5" creationId="{032A6669-3827-7944-726A-6D2C7CA20C39}"/>
          </ac:spMkLst>
        </pc:spChg>
        <pc:spChg chg="mod">
          <ac:chgData name="Gemma Holmes" userId="218e266c-f189-4bf8-84c9-92a310f7b239" providerId="ADAL" clId="{DAEF40FD-312A-4674-9310-3A563CF89F73}" dt="2023-01-03T15:09:05.793" v="399" actId="2711"/>
          <ac:spMkLst>
            <pc:docMk/>
            <pc:sldMk cId="0" sldId="273"/>
            <ac:spMk id="6" creationId="{7331F7C8-A97B-15AA-A667-CF5D74F5B073}"/>
          </ac:spMkLst>
        </pc:spChg>
        <pc:spChg chg="mod">
          <ac:chgData name="Gemma Holmes" userId="218e266c-f189-4bf8-84c9-92a310f7b239" providerId="ADAL" clId="{DAEF40FD-312A-4674-9310-3A563CF89F73}" dt="2023-01-03T15:09:11.091" v="400" actId="2711"/>
          <ac:spMkLst>
            <pc:docMk/>
            <pc:sldMk cId="0" sldId="273"/>
            <ac:spMk id="7" creationId="{E8482206-C6D2-D0DD-F89F-8AA6E5CA9845}"/>
          </ac:spMkLst>
        </pc:spChg>
      </pc:sldChg>
      <pc:sldChg chg="addSp delSp modSp mod">
        <pc:chgData name="Gemma Holmes" userId="218e266c-f189-4bf8-84c9-92a310f7b239" providerId="ADAL" clId="{DAEF40FD-312A-4674-9310-3A563CF89F73}" dt="2023-01-03T15:11:52.985" v="443" actId="114"/>
        <pc:sldMkLst>
          <pc:docMk/>
          <pc:sldMk cId="0" sldId="274"/>
        </pc:sldMkLst>
        <pc:spChg chg="del">
          <ac:chgData name="Gemma Holmes" userId="218e266c-f189-4bf8-84c9-92a310f7b239" providerId="ADAL" clId="{DAEF40FD-312A-4674-9310-3A563CF89F73}" dt="2023-01-03T14:58:21.222" v="303" actId="478"/>
          <ac:spMkLst>
            <pc:docMk/>
            <pc:sldMk cId="0" sldId="274"/>
            <ac:spMk id="2" creationId="{887C3943-F03A-A2A7-EE7E-D2F5413C7CCC}"/>
          </ac:spMkLst>
        </pc:spChg>
        <pc:spChg chg="add mod">
          <ac:chgData name="Gemma Holmes" userId="218e266c-f189-4bf8-84c9-92a310f7b239" providerId="ADAL" clId="{DAEF40FD-312A-4674-9310-3A563CF89F73}" dt="2023-01-03T14:58:21.662" v="304"/>
          <ac:spMkLst>
            <pc:docMk/>
            <pc:sldMk cId="0" sldId="274"/>
            <ac:spMk id="4" creationId="{6734DECF-2B19-EEFA-1E7F-91157CB11BA4}"/>
          </ac:spMkLst>
        </pc:spChg>
        <pc:spChg chg="mod">
          <ac:chgData name="Gemma Holmes" userId="218e266c-f189-4bf8-84c9-92a310f7b239" providerId="ADAL" clId="{DAEF40FD-312A-4674-9310-3A563CF89F73}" dt="2023-01-03T15:09:43.843" v="401" actId="2711"/>
          <ac:spMkLst>
            <pc:docMk/>
            <pc:sldMk cId="0" sldId="274"/>
            <ac:spMk id="6" creationId="{236B7B39-E7AC-DEFE-51FC-1B876941C231}"/>
          </ac:spMkLst>
        </pc:spChg>
        <pc:spChg chg="mod">
          <ac:chgData name="Gemma Holmes" userId="218e266c-f189-4bf8-84c9-92a310f7b239" providerId="ADAL" clId="{DAEF40FD-312A-4674-9310-3A563CF89F73}" dt="2023-01-03T15:11:52.985" v="443" actId="114"/>
          <ac:spMkLst>
            <pc:docMk/>
            <pc:sldMk cId="0" sldId="274"/>
            <ac:spMk id="7" creationId="{CEC591CE-82E4-311B-4D88-94E58BB39C5B}"/>
          </ac:spMkLst>
        </pc:spChg>
      </pc:sldChg>
      <pc:sldChg chg="addSp delSp modSp mod">
        <pc:chgData name="Gemma Holmes" userId="218e266c-f189-4bf8-84c9-92a310f7b239" providerId="ADAL" clId="{DAEF40FD-312A-4674-9310-3A563CF89F73}" dt="2023-01-03T15:12:37.568" v="451" actId="20577"/>
        <pc:sldMkLst>
          <pc:docMk/>
          <pc:sldMk cId="0" sldId="275"/>
        </pc:sldMkLst>
        <pc:spChg chg="del">
          <ac:chgData name="Gemma Holmes" userId="218e266c-f189-4bf8-84c9-92a310f7b239" providerId="ADAL" clId="{DAEF40FD-312A-4674-9310-3A563CF89F73}" dt="2023-01-03T14:58:26.847" v="305" actId="478"/>
          <ac:spMkLst>
            <pc:docMk/>
            <pc:sldMk cId="0" sldId="275"/>
            <ac:spMk id="2" creationId="{EAC7F0A0-42CD-8BCF-F761-CDDBD7602DA1}"/>
          </ac:spMkLst>
        </pc:spChg>
        <pc:spChg chg="add mod">
          <ac:chgData name="Gemma Holmes" userId="218e266c-f189-4bf8-84c9-92a310f7b239" providerId="ADAL" clId="{DAEF40FD-312A-4674-9310-3A563CF89F73}" dt="2023-01-03T14:58:27.230" v="306"/>
          <ac:spMkLst>
            <pc:docMk/>
            <pc:sldMk cId="0" sldId="275"/>
            <ac:spMk id="4" creationId="{D4AF60D5-4505-C08A-CC4D-A7B0E694176A}"/>
          </ac:spMkLst>
        </pc:spChg>
        <pc:spChg chg="mod">
          <ac:chgData name="Gemma Holmes" userId="218e266c-f189-4bf8-84c9-92a310f7b239" providerId="ADAL" clId="{DAEF40FD-312A-4674-9310-3A563CF89F73}" dt="2023-01-03T15:12:17.516" v="444" actId="2711"/>
          <ac:spMkLst>
            <pc:docMk/>
            <pc:sldMk cId="0" sldId="275"/>
            <ac:spMk id="6" creationId="{14AA8B35-9D9F-1787-5C25-0CB66379BC70}"/>
          </ac:spMkLst>
        </pc:spChg>
        <pc:spChg chg="mod">
          <ac:chgData name="Gemma Holmes" userId="218e266c-f189-4bf8-84c9-92a310f7b239" providerId="ADAL" clId="{DAEF40FD-312A-4674-9310-3A563CF89F73}" dt="2023-01-03T15:12:37.568" v="451" actId="20577"/>
          <ac:spMkLst>
            <pc:docMk/>
            <pc:sldMk cId="0" sldId="275"/>
            <ac:spMk id="7" creationId="{1797B9D6-230C-371D-F872-B00B63832A9C}"/>
          </ac:spMkLst>
        </pc:spChg>
      </pc:sldChg>
      <pc:sldChg chg="addSp delSp modSp mod">
        <pc:chgData name="Gemma Holmes" userId="218e266c-f189-4bf8-84c9-92a310f7b239" providerId="ADAL" clId="{DAEF40FD-312A-4674-9310-3A563CF89F73}" dt="2023-01-03T15:14:11.578" v="464" actId="255"/>
        <pc:sldMkLst>
          <pc:docMk/>
          <pc:sldMk cId="0" sldId="276"/>
        </pc:sldMkLst>
        <pc:spChg chg="del">
          <ac:chgData name="Gemma Holmes" userId="218e266c-f189-4bf8-84c9-92a310f7b239" providerId="ADAL" clId="{DAEF40FD-312A-4674-9310-3A563CF89F73}" dt="2023-01-03T14:58:32.837" v="307" actId="478"/>
          <ac:spMkLst>
            <pc:docMk/>
            <pc:sldMk cId="0" sldId="276"/>
            <ac:spMk id="2" creationId="{30267CA2-EA17-E3B5-D147-BB80F724BB5C}"/>
          </ac:spMkLst>
        </pc:spChg>
        <pc:spChg chg="add mod">
          <ac:chgData name="Gemma Holmes" userId="218e266c-f189-4bf8-84c9-92a310f7b239" providerId="ADAL" clId="{DAEF40FD-312A-4674-9310-3A563CF89F73}" dt="2023-01-03T14:58:33.197" v="308"/>
          <ac:spMkLst>
            <pc:docMk/>
            <pc:sldMk cId="0" sldId="276"/>
            <ac:spMk id="4" creationId="{811B590D-75E7-2D14-CF2A-271DA04495CC}"/>
          </ac:spMkLst>
        </pc:spChg>
        <pc:spChg chg="mod">
          <ac:chgData name="Gemma Holmes" userId="218e266c-f189-4bf8-84c9-92a310f7b239" providerId="ADAL" clId="{DAEF40FD-312A-4674-9310-3A563CF89F73}" dt="2023-01-03T15:13:05.151" v="452" actId="2711"/>
          <ac:spMkLst>
            <pc:docMk/>
            <pc:sldMk cId="0" sldId="276"/>
            <ac:spMk id="6" creationId="{9FD7D6D1-6661-135B-E452-12CABFA1FD21}"/>
          </ac:spMkLst>
        </pc:spChg>
        <pc:spChg chg="mod">
          <ac:chgData name="Gemma Holmes" userId="218e266c-f189-4bf8-84c9-92a310f7b239" providerId="ADAL" clId="{DAEF40FD-312A-4674-9310-3A563CF89F73}" dt="2023-01-03T15:14:11.578" v="464" actId="255"/>
          <ac:spMkLst>
            <pc:docMk/>
            <pc:sldMk cId="0" sldId="276"/>
            <ac:spMk id="7" creationId="{79251FA2-0DAA-ADD2-B1F6-08A2A68FC324}"/>
          </ac:spMkLst>
        </pc:spChg>
        <pc:picChg chg="mod">
          <ac:chgData name="Gemma Holmes" userId="218e266c-f189-4bf8-84c9-92a310f7b239" providerId="ADAL" clId="{DAEF40FD-312A-4674-9310-3A563CF89F73}" dt="2023-01-03T15:14:08.112" v="463" actId="1076"/>
          <ac:picMkLst>
            <pc:docMk/>
            <pc:sldMk cId="0" sldId="276"/>
            <ac:picMk id="3" creationId="{87B281A3-9422-2F62-65E5-D882D05E21C4}"/>
          </ac:picMkLst>
        </pc:picChg>
      </pc:sldChg>
      <pc:sldChg chg="addSp delSp modSp mod">
        <pc:chgData name="Gemma Holmes" userId="218e266c-f189-4bf8-84c9-92a310f7b239" providerId="ADAL" clId="{DAEF40FD-312A-4674-9310-3A563CF89F73}" dt="2023-01-03T15:19:03.882" v="499" actId="1076"/>
        <pc:sldMkLst>
          <pc:docMk/>
          <pc:sldMk cId="0" sldId="277"/>
        </pc:sldMkLst>
        <pc:spChg chg="del">
          <ac:chgData name="Gemma Holmes" userId="218e266c-f189-4bf8-84c9-92a310f7b239" providerId="ADAL" clId="{DAEF40FD-312A-4674-9310-3A563CF89F73}" dt="2023-01-03T14:58:38.407" v="309" actId="478"/>
          <ac:spMkLst>
            <pc:docMk/>
            <pc:sldMk cId="0" sldId="277"/>
            <ac:spMk id="2" creationId="{504E0D2F-1BCB-8FA7-F37C-AD3C4B4319AA}"/>
          </ac:spMkLst>
        </pc:spChg>
        <pc:spChg chg="add mod">
          <ac:chgData name="Gemma Holmes" userId="218e266c-f189-4bf8-84c9-92a310f7b239" providerId="ADAL" clId="{DAEF40FD-312A-4674-9310-3A563CF89F73}" dt="2023-01-03T14:58:38.814" v="310"/>
          <ac:spMkLst>
            <pc:docMk/>
            <pc:sldMk cId="0" sldId="277"/>
            <ac:spMk id="4" creationId="{A5FF7A58-4E8F-0276-9CB0-092F5AC28788}"/>
          </ac:spMkLst>
        </pc:spChg>
        <pc:spChg chg="mod">
          <ac:chgData name="Gemma Holmes" userId="218e266c-f189-4bf8-84c9-92a310f7b239" providerId="ADAL" clId="{DAEF40FD-312A-4674-9310-3A563CF89F73}" dt="2023-01-03T15:14:30.475" v="465" actId="2711"/>
          <ac:spMkLst>
            <pc:docMk/>
            <pc:sldMk cId="0" sldId="277"/>
            <ac:spMk id="6" creationId="{FD16C644-3A92-FA26-F4D2-8E5AEEA5A1E9}"/>
          </ac:spMkLst>
        </pc:spChg>
        <pc:spChg chg="mod">
          <ac:chgData name="Gemma Holmes" userId="218e266c-f189-4bf8-84c9-92a310f7b239" providerId="ADAL" clId="{DAEF40FD-312A-4674-9310-3A563CF89F73}" dt="2023-01-03T15:19:03.882" v="499" actId="1076"/>
          <ac:spMkLst>
            <pc:docMk/>
            <pc:sldMk cId="0" sldId="277"/>
            <ac:spMk id="7" creationId="{FD8F93BF-E555-71BB-2E60-F2293051B6BC}"/>
          </ac:spMkLst>
        </pc:spChg>
        <pc:picChg chg="mod">
          <ac:chgData name="Gemma Holmes" userId="218e266c-f189-4bf8-84c9-92a310f7b239" providerId="ADAL" clId="{DAEF40FD-312A-4674-9310-3A563CF89F73}" dt="2023-01-03T15:15:06.142" v="468" actId="14100"/>
          <ac:picMkLst>
            <pc:docMk/>
            <pc:sldMk cId="0" sldId="277"/>
            <ac:picMk id="9" creationId="{9C961EC8-B207-729B-6EED-8DED4984D739}"/>
          </ac:picMkLst>
        </pc:picChg>
      </pc:sldChg>
      <pc:sldChg chg="modSp mod">
        <pc:chgData name="Gemma Holmes" userId="218e266c-f189-4bf8-84c9-92a310f7b239" providerId="ADAL" clId="{DAEF40FD-312A-4674-9310-3A563CF89F73}" dt="2023-01-03T15:19:44.780" v="503" actId="14100"/>
        <pc:sldMkLst>
          <pc:docMk/>
          <pc:sldMk cId="0" sldId="278"/>
        </pc:sldMkLst>
        <pc:spChg chg="mod">
          <ac:chgData name="Gemma Holmes" userId="218e266c-f189-4bf8-84c9-92a310f7b239" providerId="ADAL" clId="{DAEF40FD-312A-4674-9310-3A563CF89F73}" dt="2023-01-03T15:19:44.780" v="503" actId="14100"/>
          <ac:spMkLst>
            <pc:docMk/>
            <pc:sldMk cId="0" sldId="278"/>
            <ac:spMk id="193" creationId="{00000000-0000-0000-0000-000000000000}"/>
          </ac:spMkLst>
        </pc:spChg>
      </pc:sldChg>
      <pc:sldChg chg="modSp mod modNotesTx">
        <pc:chgData name="Gemma Holmes" userId="218e266c-f189-4bf8-84c9-92a310f7b239" providerId="ADAL" clId="{DAEF40FD-312A-4674-9310-3A563CF89F73}" dt="2023-01-03T16:14:22.581" v="600" actId="20577"/>
        <pc:sldMkLst>
          <pc:docMk/>
          <pc:sldMk cId="0" sldId="279"/>
        </pc:sldMkLst>
        <pc:spChg chg="mod">
          <ac:chgData name="Gemma Holmes" userId="218e266c-f189-4bf8-84c9-92a310f7b239" providerId="ADAL" clId="{DAEF40FD-312A-4674-9310-3A563CF89F73}" dt="2023-01-03T15:19:57.576" v="505" actId="14100"/>
          <ac:spMkLst>
            <pc:docMk/>
            <pc:sldMk cId="0" sldId="279"/>
            <ac:spMk id="2" creationId="{D266EE15-C332-C0AC-7BCD-CBAB7AEA207E}"/>
          </ac:spMkLst>
        </pc:spChg>
        <pc:spChg chg="mod">
          <ac:chgData name="Gemma Holmes" userId="218e266c-f189-4bf8-84c9-92a310f7b239" providerId="ADAL" clId="{DAEF40FD-312A-4674-9310-3A563CF89F73}" dt="2023-01-03T15:20:17.609" v="508" actId="2711"/>
          <ac:spMkLst>
            <pc:docMk/>
            <pc:sldMk cId="0" sldId="279"/>
            <ac:spMk id="4" creationId="{D202953C-6986-92CA-FA12-2E7551469B04}"/>
          </ac:spMkLst>
        </pc:spChg>
        <pc:spChg chg="mod">
          <ac:chgData name="Gemma Holmes" userId="218e266c-f189-4bf8-84c9-92a310f7b239" providerId="ADAL" clId="{DAEF40FD-312A-4674-9310-3A563CF89F73}" dt="2023-01-03T15:21:14.124" v="520" actId="20577"/>
          <ac:spMkLst>
            <pc:docMk/>
            <pc:sldMk cId="0" sldId="279"/>
            <ac:spMk id="8" creationId="{ABC0184C-8134-722C-F2F3-DE6CB29DD151}"/>
          </ac:spMkLst>
        </pc:spChg>
      </pc:sldChg>
      <pc:sldChg chg="addSp delSp modSp mod">
        <pc:chgData name="Gemma Holmes" userId="218e266c-f189-4bf8-84c9-92a310f7b239" providerId="ADAL" clId="{DAEF40FD-312A-4674-9310-3A563CF89F73}" dt="2023-01-03T15:57:38.364" v="571" actId="20577"/>
        <pc:sldMkLst>
          <pc:docMk/>
          <pc:sldMk cId="1862627190" sldId="280"/>
        </pc:sldMkLst>
        <pc:spChg chg="del">
          <ac:chgData name="Gemma Holmes" userId="218e266c-f189-4bf8-84c9-92a310f7b239" providerId="ADAL" clId="{DAEF40FD-312A-4674-9310-3A563CF89F73}" dt="2023-01-03T14:34:51.951" v="61" actId="478"/>
          <ac:spMkLst>
            <pc:docMk/>
            <pc:sldMk cId="1862627190" sldId="280"/>
            <ac:spMk id="2" creationId="{C2F3C9EB-9D73-CBC8-741B-371CF8A2911C}"/>
          </ac:spMkLst>
        </pc:spChg>
        <pc:spChg chg="add mod">
          <ac:chgData name="Gemma Holmes" userId="218e266c-f189-4bf8-84c9-92a310f7b239" providerId="ADAL" clId="{DAEF40FD-312A-4674-9310-3A563CF89F73}" dt="2023-01-03T14:34:53.854" v="62"/>
          <ac:spMkLst>
            <pc:docMk/>
            <pc:sldMk cId="1862627190" sldId="280"/>
            <ac:spMk id="4" creationId="{994583E0-976F-9C96-F3BE-A09BB1B587A6}"/>
          </ac:spMkLst>
        </pc:spChg>
        <pc:spChg chg="mod">
          <ac:chgData name="Gemma Holmes" userId="218e266c-f189-4bf8-84c9-92a310f7b239" providerId="ADAL" clId="{DAEF40FD-312A-4674-9310-3A563CF89F73}" dt="2023-01-03T14:38:03.052" v="93" actId="1076"/>
          <ac:spMkLst>
            <pc:docMk/>
            <pc:sldMk cId="1862627190" sldId="280"/>
            <ac:spMk id="5" creationId="{828DEEAA-BEF6-92DF-DAE9-133B78399DAE}"/>
          </ac:spMkLst>
        </pc:spChg>
        <pc:spChg chg="mod">
          <ac:chgData name="Gemma Holmes" userId="218e266c-f189-4bf8-84c9-92a310f7b239" providerId="ADAL" clId="{DAEF40FD-312A-4674-9310-3A563CF89F73}" dt="2023-01-03T15:57:38.364" v="571" actId="20577"/>
          <ac:spMkLst>
            <pc:docMk/>
            <pc:sldMk cId="1862627190" sldId="280"/>
            <ac:spMk id="66" creationId="{00000000-0000-0000-0000-000000000000}"/>
          </ac:spMkLst>
        </pc:spChg>
      </pc:sldChg>
      <pc:sldChg chg="addSp delSp modSp mod modNotesTx">
        <pc:chgData name="Gemma Holmes" userId="218e266c-f189-4bf8-84c9-92a310f7b239" providerId="ADAL" clId="{DAEF40FD-312A-4674-9310-3A563CF89F73}" dt="2023-01-03T16:14:42.794" v="609" actId="20577"/>
        <pc:sldMkLst>
          <pc:docMk/>
          <pc:sldMk cId="1900127447" sldId="281"/>
        </pc:sldMkLst>
        <pc:spChg chg="del">
          <ac:chgData name="Gemma Holmes" userId="218e266c-f189-4bf8-84c9-92a310f7b239" providerId="ADAL" clId="{DAEF40FD-312A-4674-9310-3A563CF89F73}" dt="2023-01-03T15:20:06.027" v="506" actId="478"/>
          <ac:spMkLst>
            <pc:docMk/>
            <pc:sldMk cId="1900127447" sldId="281"/>
            <ac:spMk id="2" creationId="{D266EE15-C332-C0AC-7BCD-CBAB7AEA207E}"/>
          </ac:spMkLst>
        </pc:spChg>
        <pc:spChg chg="mod">
          <ac:chgData name="Gemma Holmes" userId="218e266c-f189-4bf8-84c9-92a310f7b239" providerId="ADAL" clId="{DAEF40FD-312A-4674-9310-3A563CF89F73}" dt="2023-01-03T15:23:04.317" v="531" actId="2711"/>
          <ac:spMkLst>
            <pc:docMk/>
            <pc:sldMk cId="1900127447" sldId="281"/>
            <ac:spMk id="4" creationId="{D202953C-6986-92CA-FA12-2E7551469B04}"/>
          </ac:spMkLst>
        </pc:spChg>
        <pc:spChg chg="add mod">
          <ac:chgData name="Gemma Holmes" userId="218e266c-f189-4bf8-84c9-92a310f7b239" providerId="ADAL" clId="{DAEF40FD-312A-4674-9310-3A563CF89F73}" dt="2023-01-03T15:20:08.033" v="507"/>
          <ac:spMkLst>
            <pc:docMk/>
            <pc:sldMk cId="1900127447" sldId="281"/>
            <ac:spMk id="5" creationId="{FF800BC4-BD31-0C31-B37D-0F88DEA97F4D}"/>
          </ac:spMkLst>
        </pc:spChg>
        <pc:spChg chg="mod">
          <ac:chgData name="Gemma Holmes" userId="218e266c-f189-4bf8-84c9-92a310f7b239" providerId="ADAL" clId="{DAEF40FD-312A-4674-9310-3A563CF89F73}" dt="2023-01-03T15:24:07.962" v="541" actId="20577"/>
          <ac:spMkLst>
            <pc:docMk/>
            <pc:sldMk cId="1900127447" sldId="281"/>
            <ac:spMk id="7" creationId="{3EAFD44C-E49C-7E0B-D381-5CA7C211BBDC}"/>
          </ac:spMkLst>
        </pc:spChg>
      </pc:sldChg>
      <pc:sldChg chg="addSp delSp modSp mod">
        <pc:chgData name="Gemma Holmes" userId="218e266c-f189-4bf8-84c9-92a310f7b239" providerId="ADAL" clId="{DAEF40FD-312A-4674-9310-3A563CF89F73}" dt="2023-01-03T14:48:09.174" v="175" actId="255"/>
        <pc:sldMkLst>
          <pc:docMk/>
          <pc:sldMk cId="1114053260" sldId="282"/>
        </pc:sldMkLst>
        <pc:spChg chg="del">
          <ac:chgData name="Gemma Holmes" userId="218e266c-f189-4bf8-84c9-92a310f7b239" providerId="ADAL" clId="{DAEF40FD-312A-4674-9310-3A563CF89F73}" dt="2023-01-03T14:35:20.216" v="71" actId="478"/>
          <ac:spMkLst>
            <pc:docMk/>
            <pc:sldMk cId="1114053260" sldId="282"/>
            <ac:spMk id="2" creationId="{433107C0-DAD2-7394-2369-82AF1C3A1678}"/>
          </ac:spMkLst>
        </pc:spChg>
        <pc:spChg chg="mod">
          <ac:chgData name="Gemma Holmes" userId="218e266c-f189-4bf8-84c9-92a310f7b239" providerId="ADAL" clId="{DAEF40FD-312A-4674-9310-3A563CF89F73}" dt="2023-01-03T14:46:32.586" v="154" actId="2711"/>
          <ac:spMkLst>
            <pc:docMk/>
            <pc:sldMk cId="1114053260" sldId="282"/>
            <ac:spMk id="4" creationId="{C90B3003-59F9-FEE5-F71F-0AADE9E7DD7C}"/>
          </ac:spMkLst>
        </pc:spChg>
        <pc:spChg chg="mod">
          <ac:chgData name="Gemma Holmes" userId="218e266c-f189-4bf8-84c9-92a310f7b239" providerId="ADAL" clId="{DAEF40FD-312A-4674-9310-3A563CF89F73}" dt="2023-01-03T14:48:09.174" v="175" actId="255"/>
          <ac:spMkLst>
            <pc:docMk/>
            <pc:sldMk cId="1114053260" sldId="282"/>
            <ac:spMk id="5" creationId="{FA6E6A04-B839-89EF-7844-D15EE25CF67D}"/>
          </ac:spMkLst>
        </pc:spChg>
        <pc:spChg chg="add mod">
          <ac:chgData name="Gemma Holmes" userId="218e266c-f189-4bf8-84c9-92a310f7b239" providerId="ADAL" clId="{DAEF40FD-312A-4674-9310-3A563CF89F73}" dt="2023-01-03T14:35:20.681" v="72"/>
          <ac:spMkLst>
            <pc:docMk/>
            <pc:sldMk cId="1114053260" sldId="282"/>
            <ac:spMk id="6" creationId="{AD2FB54B-300F-1A2F-2A65-C1C9C1DC9BBA}"/>
          </ac:spMkLst>
        </pc:spChg>
      </pc:sldChg>
      <pc:sldChg chg="addSp delSp modSp mod">
        <pc:chgData name="Gemma Holmes" userId="218e266c-f189-4bf8-84c9-92a310f7b239" providerId="ADAL" clId="{DAEF40FD-312A-4674-9310-3A563CF89F73}" dt="2023-01-03T15:04:57.972" v="372" actId="1076"/>
        <pc:sldMkLst>
          <pc:docMk/>
          <pc:sldMk cId="564528713" sldId="283"/>
        </pc:sldMkLst>
        <pc:spChg chg="del">
          <ac:chgData name="Gemma Holmes" userId="218e266c-f189-4bf8-84c9-92a310f7b239" providerId="ADAL" clId="{DAEF40FD-312A-4674-9310-3A563CF89F73}" dt="2023-01-03T14:57:58.310" v="293" actId="478"/>
          <ac:spMkLst>
            <pc:docMk/>
            <pc:sldMk cId="564528713" sldId="283"/>
            <ac:spMk id="2" creationId="{5D757779-4083-1338-50E9-758B07BD03D7}"/>
          </ac:spMkLst>
        </pc:spChg>
        <pc:spChg chg="add mod">
          <ac:chgData name="Gemma Holmes" userId="218e266c-f189-4bf8-84c9-92a310f7b239" providerId="ADAL" clId="{DAEF40FD-312A-4674-9310-3A563CF89F73}" dt="2023-01-03T14:57:58.766" v="294"/>
          <ac:spMkLst>
            <pc:docMk/>
            <pc:sldMk cId="564528713" sldId="283"/>
            <ac:spMk id="3" creationId="{8582CA5C-5E59-5A96-D1B6-5DDF0886691E}"/>
          </ac:spMkLst>
        </pc:spChg>
        <pc:spChg chg="mod">
          <ac:chgData name="Gemma Holmes" userId="218e266c-f189-4bf8-84c9-92a310f7b239" providerId="ADAL" clId="{DAEF40FD-312A-4674-9310-3A563CF89F73}" dt="2023-01-03T15:04:57.972" v="372" actId="1076"/>
          <ac:spMkLst>
            <pc:docMk/>
            <pc:sldMk cId="564528713" sldId="283"/>
            <ac:spMk id="5" creationId="{70692397-79BE-E032-C9CC-87DE53A2197A}"/>
          </ac:spMkLst>
        </pc:spChg>
        <pc:spChg chg="mod">
          <ac:chgData name="Gemma Holmes" userId="218e266c-f189-4bf8-84c9-92a310f7b239" providerId="ADAL" clId="{DAEF40FD-312A-4674-9310-3A563CF89F73}" dt="2023-01-03T15:04:06.407" v="366" actId="2711"/>
          <ac:spMkLst>
            <pc:docMk/>
            <pc:sldMk cId="564528713" sldId="283"/>
            <ac:spMk id="6" creationId="{7410A6DF-C35D-4B38-B7D7-F502C59C5349}"/>
          </ac:spMkLst>
        </pc:spChg>
      </pc:sldChg>
      <pc:sldChg chg="addSp delSp modSp mod">
        <pc:chgData name="Gemma Holmes" userId="218e266c-f189-4bf8-84c9-92a310f7b239" providerId="ADAL" clId="{DAEF40FD-312A-4674-9310-3A563CF89F73}" dt="2023-01-03T15:08:25.661" v="398" actId="2711"/>
        <pc:sldMkLst>
          <pc:docMk/>
          <pc:sldMk cId="1564667686" sldId="284"/>
        </pc:sldMkLst>
        <pc:spChg chg="del">
          <ac:chgData name="Gemma Holmes" userId="218e266c-f189-4bf8-84c9-92a310f7b239" providerId="ADAL" clId="{DAEF40FD-312A-4674-9310-3A563CF89F73}" dt="2023-01-03T14:58:07.694" v="297" actId="478"/>
          <ac:spMkLst>
            <pc:docMk/>
            <pc:sldMk cId="1564667686" sldId="284"/>
            <ac:spMk id="2" creationId="{FFEAA728-428E-BBB6-89EA-0C1E0629FDED}"/>
          </ac:spMkLst>
        </pc:spChg>
        <pc:spChg chg="add mod">
          <ac:chgData name="Gemma Holmes" userId="218e266c-f189-4bf8-84c9-92a310f7b239" providerId="ADAL" clId="{DAEF40FD-312A-4674-9310-3A563CF89F73}" dt="2023-01-03T14:58:08.086" v="298"/>
          <ac:spMkLst>
            <pc:docMk/>
            <pc:sldMk cId="1564667686" sldId="284"/>
            <ac:spMk id="4" creationId="{3969C055-9FCC-BED6-E44E-68CFD032CDC6}"/>
          </ac:spMkLst>
        </pc:spChg>
        <pc:spChg chg="mod">
          <ac:chgData name="Gemma Holmes" userId="218e266c-f189-4bf8-84c9-92a310f7b239" providerId="ADAL" clId="{DAEF40FD-312A-4674-9310-3A563CF89F73}" dt="2023-01-03T15:08:20.086" v="397" actId="2711"/>
          <ac:spMkLst>
            <pc:docMk/>
            <pc:sldMk cId="1564667686" sldId="284"/>
            <ac:spMk id="6" creationId="{87C24A29-44DE-8756-32C0-942D86DBF3BC}"/>
          </ac:spMkLst>
        </pc:spChg>
        <pc:spChg chg="mod">
          <ac:chgData name="Gemma Holmes" userId="218e266c-f189-4bf8-84c9-92a310f7b239" providerId="ADAL" clId="{DAEF40FD-312A-4674-9310-3A563CF89F73}" dt="2023-01-03T15:08:25.661" v="398" actId="2711"/>
          <ac:spMkLst>
            <pc:docMk/>
            <pc:sldMk cId="1564667686" sldId="284"/>
            <ac:spMk id="7" creationId="{7FDE7EE7-450F-07D2-56BF-1D291B5728D2}"/>
          </ac:spMkLst>
        </pc:spChg>
      </pc:sldChg>
      <pc:sldChg chg="addSp delSp modSp add mod modNotesTx">
        <pc:chgData name="Gemma Holmes" userId="218e266c-f189-4bf8-84c9-92a310f7b239" providerId="ADAL" clId="{DAEF40FD-312A-4674-9310-3A563CF89F73}" dt="2023-01-03T17:24:20.313" v="633" actId="20577"/>
        <pc:sldMkLst>
          <pc:docMk/>
          <pc:sldMk cId="1277198649" sldId="285"/>
        </pc:sldMkLst>
        <pc:spChg chg="add mod">
          <ac:chgData name="Gemma Holmes" userId="218e266c-f189-4bf8-84c9-92a310f7b239" providerId="ADAL" clId="{DAEF40FD-312A-4674-9310-3A563CF89F73}" dt="2023-01-03T17:24:20.313" v="633" actId="20577"/>
          <ac:spMkLst>
            <pc:docMk/>
            <pc:sldMk cId="1277198649" sldId="285"/>
            <ac:spMk id="2" creationId="{856E6176-788A-6C25-37EB-7A4C9D855C8C}"/>
          </ac:spMkLst>
        </pc:spChg>
        <pc:spChg chg="del">
          <ac:chgData name="Gemma Holmes" userId="218e266c-f189-4bf8-84c9-92a310f7b239" providerId="ADAL" clId="{DAEF40FD-312A-4674-9310-3A563CF89F73}" dt="2023-01-03T15:26:42.439" v="556" actId="478"/>
          <ac:spMkLst>
            <pc:docMk/>
            <pc:sldMk cId="1277198649" sldId="285"/>
            <ac:spMk id="4" creationId="{D202953C-6986-92CA-FA12-2E7551469B04}"/>
          </ac:spMkLst>
        </pc:spChg>
        <pc:spChg chg="del">
          <ac:chgData name="Gemma Holmes" userId="218e266c-f189-4bf8-84c9-92a310f7b239" providerId="ADAL" clId="{DAEF40FD-312A-4674-9310-3A563CF89F73}" dt="2023-01-03T15:26:37.529" v="555" actId="478"/>
          <ac:spMkLst>
            <pc:docMk/>
            <pc:sldMk cId="1277198649" sldId="285"/>
            <ac:spMk id="5" creationId="{FF800BC4-BD31-0C31-B37D-0F88DEA97F4D}"/>
          </ac:spMkLst>
        </pc:spChg>
        <pc:spChg chg="del">
          <ac:chgData name="Gemma Holmes" userId="218e266c-f189-4bf8-84c9-92a310f7b239" providerId="ADAL" clId="{DAEF40FD-312A-4674-9310-3A563CF89F73}" dt="2023-01-03T15:26:33.824" v="554" actId="478"/>
          <ac:spMkLst>
            <pc:docMk/>
            <pc:sldMk cId="1277198649" sldId="285"/>
            <ac:spMk id="7" creationId="{3EAFD44C-E49C-7E0B-D381-5CA7C211BBD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timeout.com/london/theatre/wicked-review"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147060f64ef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147060f64ef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147060f64ef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147060f64ef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532987" lvl="0" indent="0" algn="just" rtl="0">
              <a:spcBef>
                <a:spcPts val="1583"/>
              </a:spcBef>
              <a:spcAft>
                <a:spcPts val="0"/>
              </a:spcAft>
              <a:buClr>
                <a:schemeClr val="dk1"/>
              </a:buClr>
              <a:buSzPts val="1100"/>
              <a:buFont typeface="Arial"/>
              <a:buNone/>
            </a:pPr>
            <a:r>
              <a:rPr lang="en" sz="1200">
                <a:solidFill>
                  <a:srgbClr val="231F20"/>
                </a:solidFill>
              </a:rPr>
              <a:t>Students can decide whether to write formally or informally or whether to write in the style of an online Blog but their writing must reflect the intended audience and show a bias towards or against the Oz regime.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147060f64ef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147060f64ef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528288" marR="980932" lvl="0" indent="-3555" algn="l" rtl="0">
              <a:lnSpc>
                <a:spcPct val="116620"/>
              </a:lnSpc>
              <a:spcBef>
                <a:spcPts val="1467"/>
              </a:spcBef>
              <a:spcAft>
                <a:spcPts val="0"/>
              </a:spcAft>
              <a:buClr>
                <a:schemeClr val="dk1"/>
              </a:buClr>
              <a:buSzPts val="1100"/>
              <a:buFont typeface="Arial"/>
              <a:buNone/>
            </a:pPr>
            <a:r>
              <a:rPr lang="en" sz="1200" dirty="0">
                <a:solidFill>
                  <a:srgbClr val="231F20"/>
                </a:solidFill>
              </a:rPr>
              <a:t>Invite students to think about what happens to Doctor Dillamond, and how he was affected. Now, ask students to think about real people from history, or from the present day: who might be a comparable figure they can think of? How did people react to injustice? How do people object and peacefully protest? Discuss real tragedies of history such as the 1989 Tiananmen Square massacre in China and the ‘Bloody Sunday’ tragedy in Northern Ireland in 1972 (use your judgement with this sensitive material).</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147060f64ef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147060f64ef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532225" marR="735735" lvl="0" indent="0" algn="l" rtl="0">
              <a:lnSpc>
                <a:spcPct val="233240"/>
              </a:lnSpc>
              <a:spcBef>
                <a:spcPts val="1466"/>
              </a:spcBef>
              <a:spcAft>
                <a:spcPts val="0"/>
              </a:spcAft>
              <a:buClr>
                <a:schemeClr val="dk1"/>
              </a:buClr>
              <a:buSzPts val="1100"/>
              <a:buFont typeface="Arial"/>
              <a:buNone/>
            </a:pPr>
            <a:r>
              <a:rPr lang="en" sz="1200">
                <a:solidFill>
                  <a:srgbClr val="231F20"/>
                </a:solidFill>
              </a:rPr>
              <a:t>Ask students to brainstorm the different ways of marketing and advertising a theatre production and to then create their own poster; they should reference rhetorical devices.</a:t>
            </a:r>
            <a:endParaRPr sz="1800">
              <a:solidFill>
                <a:srgbClr val="595959"/>
              </a:solidFill>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147060f64ef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147060f64ef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524859" marR="629639" lvl="0" indent="6095" algn="l" rtl="0">
              <a:lnSpc>
                <a:spcPct val="116620"/>
              </a:lnSpc>
              <a:spcBef>
                <a:spcPts val="1466"/>
              </a:spcBef>
              <a:spcAft>
                <a:spcPts val="0"/>
              </a:spcAft>
              <a:buClr>
                <a:schemeClr val="dk1"/>
              </a:buClr>
              <a:buSzPts val="1100"/>
              <a:buFont typeface="Arial"/>
              <a:buNone/>
            </a:pPr>
            <a:r>
              <a:rPr lang="en" sz="1200" dirty="0">
                <a:solidFill>
                  <a:srgbClr val="231F20"/>
                </a:solidFill>
              </a:rPr>
              <a:t>Show the class an online review of the production. </a:t>
            </a:r>
            <a:r>
              <a:rPr lang="en" sz="1200" u="sng" dirty="0">
                <a:solidFill>
                  <a:schemeClr val="hlink"/>
                </a:solidFill>
                <a:hlinkClick r:id="rId3"/>
              </a:rPr>
              <a:t>https://www.timeout.com/london/theatre/wicked-review</a:t>
            </a:r>
            <a:r>
              <a:rPr lang="en" sz="1200" dirty="0">
                <a:solidFill>
                  <a:srgbClr val="231F20"/>
                </a:solidFill>
              </a:rPr>
              <a:t>. Introduce the idea of the star rating. </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147060f64ef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147060f64ef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147060f64ef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147060f64ef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528466" lvl="0" indent="0" algn="l" rtl="0">
              <a:spcBef>
                <a:spcPts val="2566"/>
              </a:spcBef>
              <a:spcAft>
                <a:spcPts val="0"/>
              </a:spcAft>
              <a:buClr>
                <a:schemeClr val="dk1"/>
              </a:buClr>
              <a:buSzPts val="1100"/>
              <a:buFont typeface="Arial"/>
              <a:buNone/>
            </a:pPr>
            <a:r>
              <a:rPr lang="en" sz="1200" dirty="0">
                <a:solidFill>
                  <a:srgbClr val="231F20"/>
                </a:solidFill>
              </a:rPr>
              <a:t>This is a task based on KS3 Language Paper 1 and could be used as an end of unit/term test.</a:t>
            </a: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147060f64ef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147060f64ef_0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147060f64e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147060f64e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147060f64e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147060f64e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79340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147060f64ef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147060f64ef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147060f64ef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147060f64ef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467"/>
              </a:spcBef>
              <a:spcAft>
                <a:spcPts val="0"/>
              </a:spcAft>
              <a:buClr>
                <a:schemeClr val="dk1"/>
              </a:buClr>
              <a:buSzPts val="1100"/>
              <a:buFont typeface="Arial"/>
              <a:buNone/>
            </a:pPr>
            <a:r>
              <a:rPr lang="en" sz="1200" dirty="0">
                <a:solidFill>
                  <a:srgbClr val="231F20"/>
                </a:solidFill>
              </a:rPr>
              <a:t>Debate as a class - What </a:t>
            </a:r>
            <a:r>
              <a:rPr lang="en" sz="1200" i="1" dirty="0">
                <a:solidFill>
                  <a:srgbClr val="231F20"/>
                </a:solidFill>
              </a:rPr>
              <a:t>should</a:t>
            </a:r>
            <a:r>
              <a:rPr lang="en" sz="1200" dirty="0">
                <a:solidFill>
                  <a:srgbClr val="231F20"/>
                </a:solidFill>
              </a:rPr>
              <a:t> schools teach? Choose eight subjects to make compulsory at secondary school.</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147060f64ef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147060f64ef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467"/>
              </a:spcBef>
              <a:spcAft>
                <a:spcPts val="0"/>
              </a:spcAft>
              <a:buClr>
                <a:schemeClr val="dk1"/>
              </a:buClr>
              <a:buSzPts val="1100"/>
              <a:buFont typeface="Arial"/>
              <a:buNone/>
            </a:pPr>
            <a:r>
              <a:rPr lang="en" sz="1200" dirty="0">
                <a:solidFill>
                  <a:srgbClr val="231F20"/>
                </a:solidFill>
              </a:rPr>
              <a:t>Debate as a class</a:t>
            </a:r>
            <a:endParaRPr dirty="0"/>
          </a:p>
        </p:txBody>
      </p:sp>
    </p:spTree>
    <p:extLst>
      <p:ext uri="{BB962C8B-B14F-4D97-AF65-F5344CB8AC3E}">
        <p14:creationId xmlns:p14="http://schemas.microsoft.com/office/powerpoint/2010/main" val="14143866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147060f64ef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147060f64ef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147060f64ef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147060f64ef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147060f64ef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147060f64ef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147060f64ef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147060f64ef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147060f64ef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147060f64ef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147060f64ef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147060f64ef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147060f64ef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147060f64ef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532225" marR="710295" lvl="0" indent="-7493" algn="l" rtl="0">
              <a:lnSpc>
                <a:spcPct val="116620"/>
              </a:lnSpc>
              <a:spcBef>
                <a:spcPts val="1466"/>
              </a:spcBef>
              <a:spcAft>
                <a:spcPts val="0"/>
              </a:spcAft>
              <a:buClr>
                <a:schemeClr val="dk1"/>
              </a:buClr>
              <a:buSzPts val="1100"/>
              <a:buFont typeface="Arial"/>
              <a:buNone/>
            </a:pPr>
            <a:r>
              <a:rPr lang="en" sz="1200" dirty="0">
                <a:solidFill>
                  <a:srgbClr val="231F20"/>
                </a:solidFill>
              </a:rPr>
              <a:t>There are significant moral questions addressed in </a:t>
            </a:r>
            <a:r>
              <a:rPr lang="en" sz="1200" i="1" dirty="0">
                <a:solidFill>
                  <a:srgbClr val="231F20"/>
                </a:solidFill>
              </a:rPr>
              <a:t>Wicked</a:t>
            </a:r>
            <a:r>
              <a:rPr lang="en" sz="1200" dirty="0">
                <a:solidFill>
                  <a:srgbClr val="231F20"/>
                </a:solidFill>
              </a:rPr>
              <a:t>. On the slide are a list of suggested topics. Teachers are encouraged to differentiate between the topics and put the students in pairs A and B. Both should prepare a 30 second argument using ethos, logos and pathos, to support their side. This can be used as the basis for a class debate. Alternatively, students may choose a side and write a one minute speech arguing for their side using rhetorical devices. </a:t>
            </a:r>
            <a:endParaRPr sz="1200" dirty="0">
              <a:solidFill>
                <a:srgbClr val="231F20"/>
              </a:solidFill>
            </a:endParaRPr>
          </a:p>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147060f64ef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147060f64ef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532225" marR="710295" lvl="0" indent="-7493" algn="l" rtl="0">
              <a:lnSpc>
                <a:spcPct val="116620"/>
              </a:lnSpc>
              <a:spcBef>
                <a:spcPts val="1466"/>
              </a:spcBef>
              <a:spcAft>
                <a:spcPts val="0"/>
              </a:spcAft>
              <a:buClr>
                <a:schemeClr val="dk1"/>
              </a:buClr>
              <a:buSzPts val="1100"/>
              <a:buFont typeface="Arial"/>
              <a:buNone/>
            </a:pPr>
            <a:r>
              <a:rPr lang="en" sz="1200" dirty="0">
                <a:solidFill>
                  <a:srgbClr val="231F20"/>
                </a:solidFill>
              </a:rPr>
              <a:t>There are significant moral questions addressed in </a:t>
            </a:r>
            <a:r>
              <a:rPr lang="en" sz="1200" i="1" dirty="0">
                <a:solidFill>
                  <a:srgbClr val="231F20"/>
                </a:solidFill>
              </a:rPr>
              <a:t>Wicked</a:t>
            </a:r>
            <a:r>
              <a:rPr lang="en" sz="1200" dirty="0">
                <a:solidFill>
                  <a:srgbClr val="231F20"/>
                </a:solidFill>
              </a:rPr>
              <a:t>. On the slide are a list of suggested topics. Teachers are encouraged to differentiate between the topics and put the students in pairs A and B. Both should prepare a 30 second argument using ethos, logos and pathos, to support their side. This can be used as the basis for a class debate. Alternatively, students may choose a side and write a one minute speech arguing for their side using rhetorical devices. </a:t>
            </a:r>
            <a:endParaRPr sz="1200" dirty="0">
              <a:solidFill>
                <a:srgbClr val="231F20"/>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823288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147060f64ef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147060f64ef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147060f64ef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147060f64ef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27478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147060f64ef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147060f64ef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50860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147060f64e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147060f64e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147060f64ef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147060f64ef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147060f64ef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147060f64ef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147060f64ef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147060f64ef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528669" marR="647051" lvl="0" indent="11176" algn="l" rtl="0">
              <a:lnSpc>
                <a:spcPct val="116620"/>
              </a:lnSpc>
              <a:spcBef>
                <a:spcPts val="1466"/>
              </a:spcBef>
              <a:spcAft>
                <a:spcPts val="0"/>
              </a:spcAft>
              <a:buClr>
                <a:schemeClr val="dk1"/>
              </a:buClr>
              <a:buSzPts val="1100"/>
              <a:buFont typeface="Arial"/>
              <a:buNone/>
            </a:pPr>
            <a:r>
              <a:rPr lang="en" sz="1200" dirty="0">
                <a:solidFill>
                  <a:srgbClr val="231F20"/>
                </a:solidFill>
              </a:rPr>
              <a:t>You may wish to discuss adaptations with students and show them some trailers of films that were made from books (e.g. The Hunger Games, Harry Potter etc.).</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147060f64ef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147060f64ef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528669" marR="647051" lvl="0" indent="11176" algn="l" rtl="0">
              <a:lnSpc>
                <a:spcPct val="116620"/>
              </a:lnSpc>
              <a:spcBef>
                <a:spcPts val="1466"/>
              </a:spcBef>
              <a:spcAft>
                <a:spcPts val="0"/>
              </a:spcAft>
              <a:buClr>
                <a:schemeClr val="dk1"/>
              </a:buClr>
              <a:buSzPts val="1100"/>
              <a:buFont typeface="Arial"/>
              <a:buNone/>
            </a:pPr>
            <a:r>
              <a:rPr lang="en" sz="1200">
                <a:solidFill>
                  <a:srgbClr val="231F20"/>
                </a:solidFill>
              </a:rPr>
              <a:t>You may wish to discuss adaptations with students and show them some trailers of films that were made from books (eg The Hunger Games, Harry Potter etc).</a:t>
            </a:r>
            <a:endParaRPr/>
          </a:p>
        </p:txBody>
      </p:sp>
    </p:spTree>
    <p:extLst>
      <p:ext uri="{BB962C8B-B14F-4D97-AF65-F5344CB8AC3E}">
        <p14:creationId xmlns:p14="http://schemas.microsoft.com/office/powerpoint/2010/main" val="2901140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tmp"/></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3" name="Picture 2" descr="Text&#10;&#10;Description automatically generated with medium confidence">
            <a:extLst>
              <a:ext uri="{FF2B5EF4-FFF2-40B4-BE49-F238E27FC236}">
                <a16:creationId xmlns:a16="http://schemas.microsoft.com/office/drawing/2014/main" id="{DA27D3F7-9264-6883-E396-1369D629E2B8}"/>
              </a:ext>
            </a:extLst>
          </p:cNvPr>
          <p:cNvPicPr>
            <a:picLocks noChangeAspect="1"/>
          </p:cNvPicPr>
          <p:nvPr/>
        </p:nvPicPr>
        <p:blipFill>
          <a:blip r:embed="rId3"/>
          <a:stretch>
            <a:fillRect/>
          </a:stretch>
        </p:blipFill>
        <p:spPr>
          <a:xfrm>
            <a:off x="0" y="302"/>
            <a:ext cx="9144000" cy="5142895"/>
          </a:xfrm>
          <a:prstGeom prst="rect">
            <a:avLst/>
          </a:prstGeom>
        </p:spPr>
      </p:pic>
      <p:sp>
        <p:nvSpPr>
          <p:cNvPr id="54" name="Google Shape;54;p13"/>
          <p:cNvSpPr txBox="1">
            <a:spLocks noGrp="1"/>
          </p:cNvSpPr>
          <p:nvPr>
            <p:ph type="subTitle" idx="1"/>
          </p:nvPr>
        </p:nvSpPr>
        <p:spPr>
          <a:xfrm>
            <a:off x="283029" y="2121661"/>
            <a:ext cx="8556171"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sz="3600" b="1" dirty="0">
                <a:solidFill>
                  <a:srgbClr val="39B54A"/>
                </a:solidFill>
                <a:latin typeface="+mj-lt"/>
              </a:rPr>
              <a:t>KS3 English Lesson Plans</a:t>
            </a:r>
            <a:endParaRPr sz="3600" b="1" dirty="0">
              <a:solidFill>
                <a:srgbClr val="39B54A"/>
              </a:solidFill>
              <a:latin typeface="+mj-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3" name="Picture 2" descr="Text&#10;&#10;Description automatically generated with medium confidence">
            <a:extLst>
              <a:ext uri="{FF2B5EF4-FFF2-40B4-BE49-F238E27FC236}">
                <a16:creationId xmlns:a16="http://schemas.microsoft.com/office/drawing/2014/main" id="{ABDE272B-8B83-E90B-F571-C61DE4B4B4E2}"/>
              </a:ext>
            </a:extLst>
          </p:cNvPr>
          <p:cNvPicPr>
            <a:picLocks noChangeAspect="1"/>
          </p:cNvPicPr>
          <p:nvPr/>
        </p:nvPicPr>
        <p:blipFill>
          <a:blip r:embed="rId3"/>
          <a:stretch>
            <a:fillRect/>
          </a:stretch>
        </p:blipFill>
        <p:spPr>
          <a:xfrm>
            <a:off x="0" y="302"/>
            <a:ext cx="9144000" cy="5142895"/>
          </a:xfrm>
          <a:prstGeom prst="rect">
            <a:avLst/>
          </a:prstGeom>
        </p:spPr>
      </p:pic>
      <p:sp>
        <p:nvSpPr>
          <p:cNvPr id="100" name="Google Shape;100;p20"/>
          <p:cNvSpPr txBox="1">
            <a:spLocks noGrp="1"/>
          </p:cNvSpPr>
          <p:nvPr>
            <p:ph type="subTitle" idx="1"/>
          </p:nvPr>
        </p:nvSpPr>
        <p:spPr>
          <a:xfrm>
            <a:off x="311700" y="2262963"/>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sz="3600" b="1" dirty="0">
                <a:solidFill>
                  <a:srgbClr val="39B54A"/>
                </a:solidFill>
                <a:latin typeface="+mj-lt"/>
              </a:rPr>
              <a:t>KS3 English Language Non-Fiction</a:t>
            </a:r>
            <a:endParaRPr sz="3600" b="1" dirty="0">
              <a:solidFill>
                <a:srgbClr val="39B54A"/>
              </a:solidFill>
              <a:latin typeface="+mj-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D7749458-BD91-7A60-EFC0-92C43C922314}"/>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3ED96B4D-EA44-7737-2124-DB6FEE6DD7B9}"/>
              </a:ext>
            </a:extLst>
          </p:cNvPr>
          <p:cNvSpPr txBox="1"/>
          <p:nvPr/>
        </p:nvSpPr>
        <p:spPr>
          <a:xfrm>
            <a:off x="7053944" y="336192"/>
            <a:ext cx="1793760" cy="215444"/>
          </a:xfrm>
          <a:prstGeom prst="rect">
            <a:avLst/>
          </a:prstGeom>
          <a:noFill/>
        </p:spPr>
        <p:txBody>
          <a:bodyPr wrap="square" rtlCol="0">
            <a:spAutoFit/>
          </a:bodyPr>
          <a:lstStyle/>
          <a:p>
            <a:r>
              <a:rPr lang="en-GB" sz="800" dirty="0">
                <a:solidFill>
                  <a:schemeClr val="tx1"/>
                </a:solidFill>
                <a:latin typeface="+mn-lt"/>
              </a:rPr>
              <a:t>KS3 English Language Non-Fiction </a:t>
            </a:r>
          </a:p>
        </p:txBody>
      </p:sp>
      <p:sp>
        <p:nvSpPr>
          <p:cNvPr id="6" name="Google Shape;66;p15">
            <a:extLst>
              <a:ext uri="{FF2B5EF4-FFF2-40B4-BE49-F238E27FC236}">
                <a16:creationId xmlns:a16="http://schemas.microsoft.com/office/drawing/2014/main" id="{E818969C-0A1F-FD84-1253-5FA2AC731A32}"/>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Wicked news</a:t>
            </a:r>
            <a:endParaRPr lang="en-GB" sz="2000" dirty="0">
              <a:solidFill>
                <a:srgbClr val="39B54A"/>
              </a:solidFill>
              <a:latin typeface="+mj-lt"/>
            </a:endParaRPr>
          </a:p>
        </p:txBody>
      </p:sp>
      <p:sp>
        <p:nvSpPr>
          <p:cNvPr id="4" name="TextBox 3">
            <a:extLst>
              <a:ext uri="{FF2B5EF4-FFF2-40B4-BE49-F238E27FC236}">
                <a16:creationId xmlns:a16="http://schemas.microsoft.com/office/drawing/2014/main" id="{872B7D4C-AF94-6D1C-41EA-FA7DB2EC2320}"/>
              </a:ext>
            </a:extLst>
          </p:cNvPr>
          <p:cNvSpPr txBox="1"/>
          <p:nvPr/>
        </p:nvSpPr>
        <p:spPr>
          <a:xfrm>
            <a:off x="439615" y="932104"/>
            <a:ext cx="8347669" cy="3416320"/>
          </a:xfrm>
          <a:prstGeom prst="rect">
            <a:avLst/>
          </a:prstGeom>
          <a:noFill/>
        </p:spPr>
        <p:txBody>
          <a:bodyPr wrap="square" rtlCol="0">
            <a:spAutoFit/>
          </a:bodyPr>
          <a:lstStyle/>
          <a:p>
            <a:pPr marL="0" lvl="0" indent="0" rtl="0">
              <a:lnSpc>
                <a:spcPct val="100000"/>
              </a:lnSpc>
              <a:spcAft>
                <a:spcPts val="0"/>
              </a:spcAft>
              <a:buClr>
                <a:schemeClr val="dk1"/>
              </a:buClr>
              <a:buSzPts val="1100"/>
              <a:buFont typeface="Arial"/>
              <a:buNone/>
            </a:pPr>
            <a:r>
              <a:rPr lang="en-GB" sz="1800" dirty="0">
                <a:solidFill>
                  <a:srgbClr val="231F20"/>
                </a:solidFill>
                <a:latin typeface="+mn-lt"/>
              </a:rPr>
              <a:t>Using the five ‘W’s (who, what, why, where, when), write a newspaper report based on one of the events in </a:t>
            </a:r>
            <a:r>
              <a:rPr lang="en-GB" sz="1800" b="1" dirty="0">
                <a:solidFill>
                  <a:srgbClr val="231F20"/>
                </a:solidFill>
                <a:latin typeface="+mn-lt"/>
              </a:rPr>
              <a:t>Wicked</a:t>
            </a:r>
            <a:r>
              <a:rPr lang="en-GB" sz="1800" dirty="0">
                <a:solidFill>
                  <a:srgbClr val="231F20"/>
                </a:solidFill>
                <a:latin typeface="+mn-lt"/>
              </a:rPr>
              <a:t>.</a:t>
            </a:r>
          </a:p>
          <a:p>
            <a:pPr marL="0" lvl="0" indent="0" rtl="0">
              <a:lnSpc>
                <a:spcPct val="100000"/>
              </a:lnSpc>
              <a:spcAft>
                <a:spcPts val="0"/>
              </a:spcAft>
              <a:buClr>
                <a:schemeClr val="dk1"/>
              </a:buClr>
              <a:buSzPts val="1100"/>
              <a:buFont typeface="Arial"/>
              <a:buNone/>
            </a:pPr>
            <a:endParaRPr lang="en-GB" sz="1800" dirty="0">
              <a:solidFill>
                <a:srgbClr val="231F20"/>
              </a:solidFill>
              <a:latin typeface="+mn-lt"/>
            </a:endParaRPr>
          </a:p>
          <a:p>
            <a:pPr marL="0" lvl="0" indent="0" rtl="0">
              <a:lnSpc>
                <a:spcPct val="100000"/>
              </a:lnSpc>
              <a:spcAft>
                <a:spcPts val="0"/>
              </a:spcAft>
              <a:buClr>
                <a:schemeClr val="dk1"/>
              </a:buClr>
              <a:buSzPts val="1100"/>
              <a:buFont typeface="Arial"/>
              <a:buNone/>
            </a:pPr>
            <a:r>
              <a:rPr lang="en-GB" sz="1800" dirty="0">
                <a:solidFill>
                  <a:srgbClr val="231F20"/>
                </a:solidFill>
                <a:latin typeface="+mn-lt"/>
              </a:rPr>
              <a:t>You should choose one of the following news items: </a:t>
            </a:r>
          </a:p>
          <a:p>
            <a:pPr marL="285750" lvl="0" indent="-285750" rtl="0">
              <a:lnSpc>
                <a:spcPct val="100000"/>
              </a:lnSpc>
              <a:spcAft>
                <a:spcPts val="0"/>
              </a:spcAft>
              <a:buClr>
                <a:srgbClr val="39B54A"/>
              </a:buClr>
              <a:buSzPct val="100000"/>
              <a:buFont typeface="Arial" panose="020B0604020202020204" pitchFamily="34" charset="0"/>
              <a:buChar char="•"/>
            </a:pPr>
            <a:r>
              <a:rPr lang="en-GB" sz="1800" dirty="0">
                <a:solidFill>
                  <a:srgbClr val="231F20"/>
                </a:solidFill>
                <a:latin typeface="+mn-lt"/>
              </a:rPr>
              <a:t>Doctor Dillamond losing his job at </a:t>
            </a:r>
            <a:r>
              <a:rPr lang="en-GB" sz="1800" dirty="0" err="1">
                <a:solidFill>
                  <a:srgbClr val="231F20"/>
                </a:solidFill>
                <a:latin typeface="+mn-lt"/>
              </a:rPr>
              <a:t>Shiz</a:t>
            </a:r>
            <a:r>
              <a:rPr lang="en-GB" sz="1800" dirty="0">
                <a:solidFill>
                  <a:srgbClr val="231F20"/>
                </a:solidFill>
                <a:latin typeface="+mn-lt"/>
              </a:rPr>
              <a:t> University;</a:t>
            </a:r>
          </a:p>
          <a:p>
            <a:pPr marL="285750" lvl="0" indent="-285750" rtl="0">
              <a:lnSpc>
                <a:spcPct val="100000"/>
              </a:lnSpc>
              <a:spcAft>
                <a:spcPts val="0"/>
              </a:spcAft>
              <a:buClr>
                <a:srgbClr val="39B54A"/>
              </a:buClr>
              <a:buSzPct val="100000"/>
              <a:buFont typeface="Arial" panose="020B0604020202020204" pitchFamily="34" charset="0"/>
              <a:buChar char="•"/>
            </a:pPr>
            <a:r>
              <a:rPr lang="en-GB" sz="1800" dirty="0">
                <a:solidFill>
                  <a:srgbClr val="231F20"/>
                </a:solidFill>
                <a:latin typeface="+mn-lt"/>
              </a:rPr>
              <a:t>Flying Monkeys are first spotted in Oz; </a:t>
            </a:r>
          </a:p>
          <a:p>
            <a:pPr marL="285750" lvl="0" indent="-285750" rtl="0">
              <a:lnSpc>
                <a:spcPct val="100000"/>
              </a:lnSpc>
              <a:spcAft>
                <a:spcPts val="0"/>
              </a:spcAft>
              <a:buClr>
                <a:srgbClr val="39B54A"/>
              </a:buClr>
              <a:buSzPct val="100000"/>
              <a:buFont typeface="Arial" panose="020B0604020202020204" pitchFamily="34" charset="0"/>
              <a:buChar char="•"/>
            </a:pPr>
            <a:r>
              <a:rPr lang="en-GB" sz="1800" dirty="0" err="1">
                <a:solidFill>
                  <a:srgbClr val="231F20"/>
                </a:solidFill>
                <a:latin typeface="+mn-lt"/>
              </a:rPr>
              <a:t>Galinda</a:t>
            </a:r>
            <a:r>
              <a:rPr lang="en-GB" sz="1800" dirty="0">
                <a:solidFill>
                  <a:srgbClr val="231F20"/>
                </a:solidFill>
                <a:latin typeface="+mn-lt"/>
              </a:rPr>
              <a:t> becomes Glinda the Good and Elphaba becomes the Wicked Witch of the West;</a:t>
            </a:r>
          </a:p>
          <a:p>
            <a:pPr marL="285750" lvl="0" indent="-285750" rtl="0">
              <a:lnSpc>
                <a:spcPct val="100000"/>
              </a:lnSpc>
              <a:spcAft>
                <a:spcPts val="0"/>
              </a:spcAft>
              <a:buClr>
                <a:srgbClr val="39B54A"/>
              </a:buClr>
              <a:buSzPct val="100000"/>
              <a:buFont typeface="Arial" panose="020B0604020202020204" pitchFamily="34" charset="0"/>
              <a:buChar char="•"/>
            </a:pPr>
            <a:r>
              <a:rPr lang="en-GB" sz="1800" dirty="0">
                <a:solidFill>
                  <a:schemeClr val="tx1"/>
                </a:solidFill>
                <a:latin typeface="+mn-lt"/>
              </a:rPr>
              <a:t>When the Wicked Witch of the East dies. </a:t>
            </a:r>
          </a:p>
          <a:p>
            <a:pPr marL="0" lvl="0" indent="0" rtl="0">
              <a:lnSpc>
                <a:spcPct val="100000"/>
              </a:lnSpc>
              <a:spcAft>
                <a:spcPts val="0"/>
              </a:spcAft>
              <a:buClr>
                <a:schemeClr val="dk1"/>
              </a:buClr>
              <a:buSzPts val="1100"/>
              <a:buFont typeface="Arial"/>
              <a:buNone/>
            </a:pPr>
            <a:endParaRPr lang="en-GB" sz="1800" dirty="0">
              <a:solidFill>
                <a:srgbClr val="231F20"/>
              </a:solidFill>
              <a:latin typeface="+mn-lt"/>
            </a:endParaRPr>
          </a:p>
          <a:p>
            <a:pPr marL="0" lvl="0" indent="0" rtl="0">
              <a:lnSpc>
                <a:spcPct val="100000"/>
              </a:lnSpc>
              <a:spcAft>
                <a:spcPts val="0"/>
              </a:spcAft>
              <a:buClr>
                <a:schemeClr val="dk1"/>
              </a:buClr>
              <a:buSzPts val="1100"/>
              <a:buFont typeface="Arial"/>
              <a:buNone/>
            </a:pPr>
            <a:r>
              <a:rPr lang="en-GB" sz="1800" dirty="0">
                <a:solidFill>
                  <a:srgbClr val="231F20"/>
                </a:solidFill>
                <a:latin typeface="+mn-lt"/>
              </a:rPr>
              <a:t>You may want to put all the articles together and create an Oz newspaper, complete with adverts, fun stories and Oz celebrity news!</a:t>
            </a:r>
            <a:endParaRPr lang="en-GB" sz="1800" b="1" dirty="0">
              <a:solidFill>
                <a:srgbClr val="025E1F"/>
              </a:solidFill>
              <a:latin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17FD72B2-2523-75BB-B4BA-2F87802FB4DA}"/>
              </a:ext>
            </a:extLst>
          </p:cNvPr>
          <p:cNvPicPr>
            <a:picLocks noChangeAspect="1"/>
          </p:cNvPicPr>
          <p:nvPr/>
        </p:nvPicPr>
        <p:blipFill>
          <a:blip r:embed="rId3"/>
          <a:stretch>
            <a:fillRect/>
          </a:stretch>
        </p:blipFill>
        <p:spPr>
          <a:xfrm>
            <a:off x="0" y="-70036"/>
            <a:ext cx="9144000" cy="5142895"/>
          </a:xfrm>
          <a:prstGeom prst="rect">
            <a:avLst/>
          </a:prstGeom>
        </p:spPr>
      </p:pic>
      <p:sp>
        <p:nvSpPr>
          <p:cNvPr id="6" name="Google Shape;66;p15">
            <a:extLst>
              <a:ext uri="{FF2B5EF4-FFF2-40B4-BE49-F238E27FC236}">
                <a16:creationId xmlns:a16="http://schemas.microsoft.com/office/drawing/2014/main" id="{D6FAC389-C9D1-2387-32C8-D9FD91E29A7B}"/>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Creating a political campaign </a:t>
            </a:r>
            <a:endParaRPr lang="en-GB" sz="2000" dirty="0">
              <a:solidFill>
                <a:srgbClr val="39B54A"/>
              </a:solidFill>
              <a:latin typeface="+mj-lt"/>
            </a:endParaRPr>
          </a:p>
        </p:txBody>
      </p:sp>
      <p:sp>
        <p:nvSpPr>
          <p:cNvPr id="4" name="TextBox 3">
            <a:extLst>
              <a:ext uri="{FF2B5EF4-FFF2-40B4-BE49-F238E27FC236}">
                <a16:creationId xmlns:a16="http://schemas.microsoft.com/office/drawing/2014/main" id="{F16CFEA7-69BC-F876-77A2-FFAFEAB94D12}"/>
              </a:ext>
            </a:extLst>
          </p:cNvPr>
          <p:cNvSpPr txBox="1"/>
          <p:nvPr/>
        </p:nvSpPr>
        <p:spPr>
          <a:xfrm>
            <a:off x="439616" y="932104"/>
            <a:ext cx="8337620" cy="3050579"/>
          </a:xfrm>
          <a:prstGeom prst="rect">
            <a:avLst/>
          </a:prstGeom>
          <a:noFill/>
        </p:spPr>
        <p:txBody>
          <a:bodyPr wrap="square" rtlCol="0">
            <a:spAutoFit/>
          </a:bodyPr>
          <a:lstStyle/>
          <a:p>
            <a:pPr marL="0" marR="767191" lvl="0" indent="0" rtl="0">
              <a:lnSpc>
                <a:spcPct val="110000"/>
              </a:lnSpc>
              <a:spcAft>
                <a:spcPts val="0"/>
              </a:spcAft>
              <a:buClr>
                <a:schemeClr val="dk1"/>
              </a:buClr>
              <a:buSzPts val="1100"/>
              <a:buFont typeface="Arial"/>
              <a:buNone/>
            </a:pPr>
            <a:r>
              <a:rPr lang="en-GB" sz="1600" dirty="0">
                <a:solidFill>
                  <a:srgbClr val="231F20"/>
                </a:solidFill>
                <a:latin typeface="+mn-lt"/>
              </a:rPr>
              <a:t>In </a:t>
            </a:r>
            <a:r>
              <a:rPr lang="en-GB" sz="1600" b="1" dirty="0">
                <a:solidFill>
                  <a:srgbClr val="231F20"/>
                </a:solidFill>
                <a:latin typeface="+mn-lt"/>
              </a:rPr>
              <a:t>Wicked</a:t>
            </a:r>
            <a:r>
              <a:rPr lang="en-GB" sz="1600" dirty="0">
                <a:solidFill>
                  <a:srgbClr val="231F20"/>
                </a:solidFill>
                <a:latin typeface="+mn-lt"/>
              </a:rPr>
              <a:t>, Doctor Dillamond (a goat) has a good job and is respected, before the Wizard of Oz decides to persecute the animals and he is taken away and imprisoned, finally losing his voice. He is one of many animals who encounters this fate in the story. He is told “Animals should be seen and not heard.”</a:t>
            </a:r>
          </a:p>
          <a:p>
            <a:pPr marL="0" marR="767191" lvl="0" indent="0" rtl="0">
              <a:lnSpc>
                <a:spcPct val="110000"/>
              </a:lnSpc>
              <a:spcAft>
                <a:spcPts val="0"/>
              </a:spcAft>
              <a:buClr>
                <a:schemeClr val="dk1"/>
              </a:buClr>
              <a:buSzPts val="1100"/>
              <a:buFont typeface="Arial"/>
              <a:buNone/>
            </a:pPr>
            <a:endParaRPr lang="en-GB" sz="1600" dirty="0">
              <a:solidFill>
                <a:srgbClr val="231F20"/>
              </a:solidFill>
              <a:latin typeface="+mn-lt"/>
            </a:endParaRPr>
          </a:p>
          <a:p>
            <a:pPr marL="0" marR="873109" lvl="0" indent="0" rtl="0">
              <a:lnSpc>
                <a:spcPct val="110000"/>
              </a:lnSpc>
              <a:spcAft>
                <a:spcPts val="0"/>
              </a:spcAft>
              <a:buClr>
                <a:schemeClr val="dk1"/>
              </a:buClr>
              <a:buSzPts val="1100"/>
              <a:buFont typeface="Arial"/>
              <a:buNone/>
            </a:pPr>
            <a:r>
              <a:rPr lang="en-GB" sz="1600" dirty="0">
                <a:solidFill>
                  <a:srgbClr val="231F20"/>
                </a:solidFill>
                <a:latin typeface="+mn-lt"/>
              </a:rPr>
              <a:t>Create a campaign for the Rights of the Animals in Oz. </a:t>
            </a:r>
          </a:p>
          <a:p>
            <a:pPr marL="0" marR="873109" lvl="0" indent="0" rtl="0">
              <a:lnSpc>
                <a:spcPct val="110000"/>
              </a:lnSpc>
              <a:spcAft>
                <a:spcPts val="0"/>
              </a:spcAft>
              <a:buClr>
                <a:schemeClr val="dk1"/>
              </a:buClr>
              <a:buSzPts val="1100"/>
              <a:buFont typeface="Arial"/>
              <a:buNone/>
            </a:pPr>
            <a:r>
              <a:rPr lang="en-GB" sz="1600" dirty="0">
                <a:solidFill>
                  <a:srgbClr val="231F20"/>
                </a:solidFill>
                <a:latin typeface="+mn-lt"/>
              </a:rPr>
              <a:t>In groups, you should:</a:t>
            </a:r>
          </a:p>
          <a:p>
            <a:pPr marL="285750" marR="873109" lvl="0" indent="-285750" rtl="0">
              <a:lnSpc>
                <a:spcPct val="110000"/>
              </a:lnSpc>
              <a:spcAft>
                <a:spcPts val="0"/>
              </a:spcAft>
              <a:buClr>
                <a:srgbClr val="39B54A"/>
              </a:buClr>
              <a:buSzPct val="100000"/>
              <a:buFont typeface="Arial" panose="020B0604020202020204" pitchFamily="34" charset="0"/>
              <a:buChar char="•"/>
            </a:pPr>
            <a:r>
              <a:rPr lang="en-GB" sz="1600" dirty="0">
                <a:solidFill>
                  <a:srgbClr val="231F20"/>
                </a:solidFill>
                <a:latin typeface="+mn-lt"/>
              </a:rPr>
              <a:t>Create slogans; </a:t>
            </a:r>
          </a:p>
          <a:p>
            <a:pPr marL="285750" lvl="0" indent="-285750" rtl="0">
              <a:lnSpc>
                <a:spcPct val="110000"/>
              </a:lnSpc>
              <a:spcAft>
                <a:spcPts val="0"/>
              </a:spcAft>
              <a:buClr>
                <a:srgbClr val="39B54A"/>
              </a:buClr>
              <a:buSzPct val="100000"/>
              <a:buFont typeface="Arial" panose="020B0604020202020204" pitchFamily="34" charset="0"/>
              <a:buChar char="•"/>
            </a:pPr>
            <a:r>
              <a:rPr lang="en-GB" sz="1600" dirty="0">
                <a:solidFill>
                  <a:srgbClr val="231F20"/>
                </a:solidFill>
                <a:latin typeface="+mn-lt"/>
              </a:rPr>
              <a:t>Create banners and posters; </a:t>
            </a:r>
          </a:p>
          <a:p>
            <a:pPr marL="285750" lvl="0" indent="-285750" rtl="0">
              <a:lnSpc>
                <a:spcPct val="110000"/>
              </a:lnSpc>
              <a:spcAft>
                <a:spcPts val="0"/>
              </a:spcAft>
              <a:buClr>
                <a:srgbClr val="39B54A"/>
              </a:buClr>
              <a:buSzPct val="100000"/>
              <a:buFont typeface="Arial" panose="020B0604020202020204" pitchFamily="34" charset="0"/>
              <a:buChar char="•"/>
            </a:pPr>
            <a:r>
              <a:rPr lang="en-GB" sz="1600" dirty="0">
                <a:solidFill>
                  <a:srgbClr val="231F20"/>
                </a:solidFill>
                <a:latin typeface="+mn-lt"/>
              </a:rPr>
              <a:t>Write tweets they would publish if they could;</a:t>
            </a:r>
          </a:p>
          <a:p>
            <a:pPr marL="285750" lvl="0" indent="-285750" rtl="0">
              <a:lnSpc>
                <a:spcPct val="110000"/>
              </a:lnSpc>
              <a:spcAft>
                <a:spcPts val="0"/>
              </a:spcAft>
              <a:buClr>
                <a:srgbClr val="39B54A"/>
              </a:buClr>
              <a:buSzPct val="100000"/>
              <a:buFont typeface="Arial" panose="020B0604020202020204" pitchFamily="34" charset="0"/>
              <a:buChar char="•"/>
            </a:pPr>
            <a:r>
              <a:rPr lang="en-GB" sz="1600" dirty="0">
                <a:solidFill>
                  <a:srgbClr val="231F20"/>
                </a:solidFill>
                <a:latin typeface="+mn-lt"/>
              </a:rPr>
              <a:t>Write a letter to their local newspaper or MP about the injustices they face. </a:t>
            </a:r>
          </a:p>
        </p:txBody>
      </p:sp>
      <p:sp>
        <p:nvSpPr>
          <p:cNvPr id="5" name="TextBox 4">
            <a:extLst>
              <a:ext uri="{FF2B5EF4-FFF2-40B4-BE49-F238E27FC236}">
                <a16:creationId xmlns:a16="http://schemas.microsoft.com/office/drawing/2014/main" id="{B236F8A0-33ED-55DE-713A-3C91D4A1689E}"/>
              </a:ext>
            </a:extLst>
          </p:cNvPr>
          <p:cNvSpPr txBox="1"/>
          <p:nvPr/>
        </p:nvSpPr>
        <p:spPr>
          <a:xfrm>
            <a:off x="7053944" y="336192"/>
            <a:ext cx="1793760" cy="215444"/>
          </a:xfrm>
          <a:prstGeom prst="rect">
            <a:avLst/>
          </a:prstGeom>
          <a:noFill/>
        </p:spPr>
        <p:txBody>
          <a:bodyPr wrap="square" rtlCol="0">
            <a:spAutoFit/>
          </a:bodyPr>
          <a:lstStyle/>
          <a:p>
            <a:r>
              <a:rPr lang="en-GB" sz="800" dirty="0">
                <a:solidFill>
                  <a:schemeClr val="tx1"/>
                </a:solidFill>
                <a:latin typeface="+mn-lt"/>
              </a:rPr>
              <a:t>KS3 English Language Non-Fiction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5" name="Picture 4" descr="A picture containing chart&#10;&#10;Description automatically generated">
            <a:extLst>
              <a:ext uri="{FF2B5EF4-FFF2-40B4-BE49-F238E27FC236}">
                <a16:creationId xmlns:a16="http://schemas.microsoft.com/office/drawing/2014/main" id="{1EFE6C43-923F-A9F5-8294-3AFFA81D1D53}"/>
              </a:ext>
            </a:extLst>
          </p:cNvPr>
          <p:cNvPicPr>
            <a:picLocks noChangeAspect="1"/>
          </p:cNvPicPr>
          <p:nvPr/>
        </p:nvPicPr>
        <p:blipFill>
          <a:blip r:embed="rId3"/>
          <a:stretch>
            <a:fillRect/>
          </a:stretch>
        </p:blipFill>
        <p:spPr>
          <a:xfrm>
            <a:off x="0" y="302"/>
            <a:ext cx="9144000" cy="5142895"/>
          </a:xfrm>
          <a:prstGeom prst="rect">
            <a:avLst/>
          </a:prstGeom>
        </p:spPr>
      </p:pic>
      <p:sp>
        <p:nvSpPr>
          <p:cNvPr id="6" name="Google Shape;66;p15">
            <a:extLst>
              <a:ext uri="{FF2B5EF4-FFF2-40B4-BE49-F238E27FC236}">
                <a16:creationId xmlns:a16="http://schemas.microsoft.com/office/drawing/2014/main" id="{0D7B85EA-6B69-3C27-CEA8-7D2F0FF5B273}"/>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Wicked Marketing</a:t>
            </a:r>
            <a:endParaRPr lang="en-GB" sz="2000" dirty="0">
              <a:solidFill>
                <a:srgbClr val="39B54A"/>
              </a:solidFill>
              <a:latin typeface="+mj-lt"/>
            </a:endParaRPr>
          </a:p>
        </p:txBody>
      </p:sp>
      <p:pic>
        <p:nvPicPr>
          <p:cNvPr id="8" name="Picture 7">
            <a:extLst>
              <a:ext uri="{FF2B5EF4-FFF2-40B4-BE49-F238E27FC236}">
                <a16:creationId xmlns:a16="http://schemas.microsoft.com/office/drawing/2014/main" id="{75F2EBBC-A448-01D0-A286-503797286A80}"/>
              </a:ext>
            </a:extLst>
          </p:cNvPr>
          <p:cNvPicPr>
            <a:picLocks noChangeAspect="1"/>
          </p:cNvPicPr>
          <p:nvPr/>
        </p:nvPicPr>
        <p:blipFill>
          <a:blip r:embed="rId4"/>
          <a:stretch>
            <a:fillRect/>
          </a:stretch>
        </p:blipFill>
        <p:spPr>
          <a:xfrm>
            <a:off x="5728418" y="622997"/>
            <a:ext cx="2635625" cy="4018085"/>
          </a:xfrm>
          <a:prstGeom prst="rect">
            <a:avLst/>
          </a:prstGeom>
          <a:ln w="12700">
            <a:solidFill>
              <a:srgbClr val="39B54A"/>
            </a:solidFill>
          </a:ln>
        </p:spPr>
      </p:pic>
      <p:sp>
        <p:nvSpPr>
          <p:cNvPr id="3" name="TextBox 2">
            <a:extLst>
              <a:ext uri="{FF2B5EF4-FFF2-40B4-BE49-F238E27FC236}">
                <a16:creationId xmlns:a16="http://schemas.microsoft.com/office/drawing/2014/main" id="{89B599E5-9A36-D3EC-C0FB-9169263853F4}"/>
              </a:ext>
            </a:extLst>
          </p:cNvPr>
          <p:cNvSpPr txBox="1"/>
          <p:nvPr/>
        </p:nvSpPr>
        <p:spPr>
          <a:xfrm>
            <a:off x="420476" y="1164398"/>
            <a:ext cx="5990213" cy="2207271"/>
          </a:xfrm>
          <a:prstGeom prst="rect">
            <a:avLst/>
          </a:prstGeom>
          <a:noFill/>
        </p:spPr>
        <p:txBody>
          <a:bodyPr wrap="square" rtlCol="0">
            <a:spAutoFit/>
          </a:bodyPr>
          <a:lstStyle/>
          <a:p>
            <a:pPr marL="285750" marR="735735" lvl="0" indent="-285750" algn="l" rtl="0">
              <a:lnSpc>
                <a:spcPct val="120000"/>
              </a:lnSpc>
              <a:spcAft>
                <a:spcPts val="0"/>
              </a:spcAft>
              <a:buClr>
                <a:srgbClr val="39B54A"/>
              </a:buClr>
              <a:buFont typeface="Arial" panose="020B0604020202020204" pitchFamily="34" charset="0"/>
              <a:buChar char="•"/>
            </a:pPr>
            <a:r>
              <a:rPr lang="en-GB" sz="1600" dirty="0">
                <a:solidFill>
                  <a:srgbClr val="231F20"/>
                </a:solidFill>
                <a:latin typeface="+mn-lt"/>
              </a:rPr>
              <a:t>Who do you think the poster is trying to appeal to?</a:t>
            </a:r>
          </a:p>
          <a:p>
            <a:pPr marL="285750" marR="735735" lvl="0" indent="-285750" algn="l" rtl="0">
              <a:lnSpc>
                <a:spcPct val="120000"/>
              </a:lnSpc>
              <a:spcAft>
                <a:spcPts val="0"/>
              </a:spcAft>
              <a:buClr>
                <a:srgbClr val="39B54A"/>
              </a:buClr>
              <a:buFont typeface="Arial" panose="020B0604020202020204" pitchFamily="34" charset="0"/>
              <a:buChar char="•"/>
            </a:pPr>
            <a:endParaRPr lang="en-GB" sz="1200" dirty="0">
              <a:solidFill>
                <a:srgbClr val="231F20"/>
              </a:solidFill>
              <a:latin typeface="+mn-lt"/>
            </a:endParaRPr>
          </a:p>
          <a:p>
            <a:pPr marL="285750" marR="735735" lvl="0" indent="-285750" algn="l" rtl="0">
              <a:lnSpc>
                <a:spcPct val="120000"/>
              </a:lnSpc>
              <a:spcAft>
                <a:spcPts val="0"/>
              </a:spcAft>
              <a:buClr>
                <a:srgbClr val="39B54A"/>
              </a:buClr>
              <a:buFont typeface="Arial" panose="020B0604020202020204" pitchFamily="34" charset="0"/>
              <a:buChar char="•"/>
            </a:pPr>
            <a:r>
              <a:rPr lang="en-GB" sz="1600" dirty="0">
                <a:solidFill>
                  <a:srgbClr val="231F20"/>
                </a:solidFill>
                <a:latin typeface="+mn-lt"/>
              </a:rPr>
              <a:t>How has it been made eye-catching?</a:t>
            </a:r>
          </a:p>
          <a:p>
            <a:pPr marL="285750" marR="735735" lvl="0" indent="-285750" algn="l" rtl="0">
              <a:lnSpc>
                <a:spcPct val="120000"/>
              </a:lnSpc>
              <a:spcAft>
                <a:spcPts val="0"/>
              </a:spcAft>
              <a:buClr>
                <a:srgbClr val="39B54A"/>
              </a:buClr>
              <a:buFont typeface="Arial" panose="020B0604020202020204" pitchFamily="34" charset="0"/>
              <a:buChar char="•"/>
            </a:pPr>
            <a:endParaRPr lang="en-GB" sz="1200" dirty="0">
              <a:solidFill>
                <a:srgbClr val="231F20"/>
              </a:solidFill>
              <a:latin typeface="+mn-lt"/>
            </a:endParaRPr>
          </a:p>
          <a:p>
            <a:pPr marL="285750" marR="735735" lvl="0" indent="-285750" algn="l" rtl="0">
              <a:lnSpc>
                <a:spcPct val="120000"/>
              </a:lnSpc>
              <a:spcAft>
                <a:spcPts val="0"/>
              </a:spcAft>
              <a:buClr>
                <a:srgbClr val="39B54A"/>
              </a:buClr>
              <a:buFont typeface="Arial" panose="020B0604020202020204" pitchFamily="34" charset="0"/>
              <a:buChar char="•"/>
            </a:pPr>
            <a:r>
              <a:rPr lang="en-GB" sz="1600" dirty="0">
                <a:solidFill>
                  <a:srgbClr val="231F20"/>
                </a:solidFill>
                <a:latin typeface="+mn-lt"/>
              </a:rPr>
              <a:t>What’s more important - the words or the images?</a:t>
            </a:r>
          </a:p>
          <a:p>
            <a:pPr marL="285750" marR="735735" lvl="0" indent="-285750" algn="l" rtl="0">
              <a:lnSpc>
                <a:spcPct val="120000"/>
              </a:lnSpc>
              <a:spcAft>
                <a:spcPts val="0"/>
              </a:spcAft>
              <a:buClr>
                <a:srgbClr val="39B54A"/>
              </a:buClr>
              <a:buFont typeface="Arial" panose="020B0604020202020204" pitchFamily="34" charset="0"/>
              <a:buChar char="•"/>
            </a:pPr>
            <a:endParaRPr lang="en-GB" sz="1200" dirty="0">
              <a:solidFill>
                <a:srgbClr val="231F20"/>
              </a:solidFill>
              <a:latin typeface="+mn-lt"/>
            </a:endParaRPr>
          </a:p>
          <a:p>
            <a:pPr marL="285750" marR="735735" lvl="0" indent="-285750" algn="l" rtl="0">
              <a:lnSpc>
                <a:spcPct val="120000"/>
              </a:lnSpc>
              <a:spcAft>
                <a:spcPts val="0"/>
              </a:spcAft>
              <a:buClr>
                <a:srgbClr val="39B54A"/>
              </a:buClr>
              <a:buFont typeface="Arial" panose="020B0604020202020204" pitchFamily="34" charset="0"/>
              <a:buChar char="•"/>
            </a:pPr>
            <a:r>
              <a:rPr lang="en-GB" sz="1600" dirty="0">
                <a:solidFill>
                  <a:srgbClr val="231F20"/>
                </a:solidFill>
                <a:latin typeface="+mn-lt"/>
              </a:rPr>
              <a:t>How do colour, font, images and any digital effects work together with the language?</a:t>
            </a:r>
          </a:p>
        </p:txBody>
      </p:sp>
      <p:sp>
        <p:nvSpPr>
          <p:cNvPr id="4" name="TextBox 3">
            <a:extLst>
              <a:ext uri="{FF2B5EF4-FFF2-40B4-BE49-F238E27FC236}">
                <a16:creationId xmlns:a16="http://schemas.microsoft.com/office/drawing/2014/main" id="{73A46D52-3DA5-9D49-4EE4-05441B0455E1}"/>
              </a:ext>
            </a:extLst>
          </p:cNvPr>
          <p:cNvSpPr txBox="1"/>
          <p:nvPr/>
        </p:nvSpPr>
        <p:spPr>
          <a:xfrm>
            <a:off x="7053944" y="336192"/>
            <a:ext cx="1793760" cy="215444"/>
          </a:xfrm>
          <a:prstGeom prst="rect">
            <a:avLst/>
          </a:prstGeom>
          <a:noFill/>
        </p:spPr>
        <p:txBody>
          <a:bodyPr wrap="square" rtlCol="0">
            <a:spAutoFit/>
          </a:bodyPr>
          <a:lstStyle/>
          <a:p>
            <a:r>
              <a:rPr lang="en-GB" sz="800" dirty="0">
                <a:solidFill>
                  <a:schemeClr val="tx1"/>
                </a:solidFill>
                <a:latin typeface="+mn-lt"/>
              </a:rPr>
              <a:t>KS3 English Language Non-Fiction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3267"/>
              </a:spcBef>
              <a:spcAft>
                <a:spcPts val="0"/>
              </a:spcAft>
              <a:buNone/>
            </a:pPr>
            <a:r>
              <a:rPr lang="en" sz="1200" b="1" i="1">
                <a:solidFill>
                  <a:srgbClr val="025E1F"/>
                </a:solidFill>
              </a:rPr>
              <a:t>4. </a:t>
            </a:r>
            <a:r>
              <a:rPr lang="en" sz="1200" b="1">
                <a:solidFill>
                  <a:srgbClr val="025E1F"/>
                </a:solidFill>
              </a:rPr>
              <a:t>A review of </a:t>
            </a:r>
            <a:r>
              <a:rPr lang="en" sz="1200" b="1" i="1">
                <a:solidFill>
                  <a:srgbClr val="025E1F"/>
                </a:solidFill>
              </a:rPr>
              <a:t>Wicked.</a:t>
            </a:r>
            <a:endParaRPr/>
          </a:p>
        </p:txBody>
      </p:sp>
      <p:pic>
        <p:nvPicPr>
          <p:cNvPr id="3" name="Picture 2" descr="A picture containing chart&#10;&#10;Description automatically generated">
            <a:extLst>
              <a:ext uri="{FF2B5EF4-FFF2-40B4-BE49-F238E27FC236}">
                <a16:creationId xmlns:a16="http://schemas.microsoft.com/office/drawing/2014/main" id="{314B7C09-45ED-1B6B-2080-ABCFE1AE3860}"/>
              </a:ext>
            </a:extLst>
          </p:cNvPr>
          <p:cNvPicPr>
            <a:picLocks noChangeAspect="1"/>
          </p:cNvPicPr>
          <p:nvPr/>
        </p:nvPicPr>
        <p:blipFill>
          <a:blip r:embed="rId3"/>
          <a:stretch>
            <a:fillRect/>
          </a:stretch>
        </p:blipFill>
        <p:spPr>
          <a:xfrm>
            <a:off x="0" y="302"/>
            <a:ext cx="9144000" cy="5142895"/>
          </a:xfrm>
          <a:prstGeom prst="rect">
            <a:avLst/>
          </a:prstGeom>
        </p:spPr>
      </p:pic>
      <p:sp>
        <p:nvSpPr>
          <p:cNvPr id="4" name="Google Shape;66;p15">
            <a:extLst>
              <a:ext uri="{FF2B5EF4-FFF2-40B4-BE49-F238E27FC236}">
                <a16:creationId xmlns:a16="http://schemas.microsoft.com/office/drawing/2014/main" id="{810C4667-4F30-717E-DFB3-A8C778402369}"/>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Writing a review of Wicked</a:t>
            </a:r>
            <a:endParaRPr lang="en-GB" sz="2000" dirty="0">
              <a:solidFill>
                <a:srgbClr val="39B54A"/>
              </a:solidFill>
              <a:latin typeface="+mj-lt"/>
            </a:endParaRPr>
          </a:p>
        </p:txBody>
      </p:sp>
      <p:sp>
        <p:nvSpPr>
          <p:cNvPr id="10" name="TextBox 9">
            <a:extLst>
              <a:ext uri="{FF2B5EF4-FFF2-40B4-BE49-F238E27FC236}">
                <a16:creationId xmlns:a16="http://schemas.microsoft.com/office/drawing/2014/main" id="{E762A2C6-A955-CBAC-B2A2-0A730210B3BD}"/>
              </a:ext>
            </a:extLst>
          </p:cNvPr>
          <p:cNvSpPr txBox="1"/>
          <p:nvPr/>
        </p:nvSpPr>
        <p:spPr>
          <a:xfrm>
            <a:off x="439615" y="924227"/>
            <a:ext cx="8078070" cy="3139321"/>
          </a:xfrm>
          <a:prstGeom prst="rect">
            <a:avLst/>
          </a:prstGeom>
          <a:noFill/>
        </p:spPr>
        <p:txBody>
          <a:bodyPr wrap="square" rtlCol="0">
            <a:spAutoFit/>
          </a:bodyPr>
          <a:lstStyle/>
          <a:p>
            <a:r>
              <a:rPr lang="en-GB" sz="1800" dirty="0">
                <a:latin typeface="+mn-lt"/>
              </a:rPr>
              <a:t>Look at the structure of a review. How much is fact, setting the context of the production, or telling the story, and how much is the opinion of the reviewer? How does one review differ from another of the same production?</a:t>
            </a:r>
          </a:p>
          <a:p>
            <a:endParaRPr lang="en-GB" sz="1800" dirty="0">
              <a:latin typeface="+mn-lt"/>
            </a:endParaRPr>
          </a:p>
          <a:p>
            <a:r>
              <a:rPr lang="en-GB" sz="1800" dirty="0">
                <a:latin typeface="+mn-lt"/>
              </a:rPr>
              <a:t>Write your own newspaper or online review of the production, ensuring there is a balance between setting the context of the production, examining the characters and the story, and your own opinion.</a:t>
            </a:r>
          </a:p>
          <a:p>
            <a:endParaRPr lang="en-GB" sz="1800" dirty="0">
              <a:latin typeface="+mn-lt"/>
            </a:endParaRPr>
          </a:p>
          <a:p>
            <a:r>
              <a:rPr lang="en-GB" sz="1800" dirty="0">
                <a:latin typeface="+mn-lt"/>
              </a:rPr>
              <a:t>It may be helpful to think about including some or all of the following in your review: acting, singing, dancing, costume, set design, music, audience reaction and overall impact. </a:t>
            </a:r>
          </a:p>
        </p:txBody>
      </p:sp>
      <p:sp>
        <p:nvSpPr>
          <p:cNvPr id="5" name="TextBox 4">
            <a:extLst>
              <a:ext uri="{FF2B5EF4-FFF2-40B4-BE49-F238E27FC236}">
                <a16:creationId xmlns:a16="http://schemas.microsoft.com/office/drawing/2014/main" id="{505E2AC1-B328-59E5-9352-9C6FB0431D3D}"/>
              </a:ext>
            </a:extLst>
          </p:cNvPr>
          <p:cNvSpPr txBox="1"/>
          <p:nvPr/>
        </p:nvSpPr>
        <p:spPr>
          <a:xfrm>
            <a:off x="7053944" y="336192"/>
            <a:ext cx="1793760" cy="215444"/>
          </a:xfrm>
          <a:prstGeom prst="rect">
            <a:avLst/>
          </a:prstGeom>
          <a:noFill/>
        </p:spPr>
        <p:txBody>
          <a:bodyPr wrap="square" rtlCol="0">
            <a:spAutoFit/>
          </a:bodyPr>
          <a:lstStyle/>
          <a:p>
            <a:r>
              <a:rPr lang="en-GB" sz="800" dirty="0">
                <a:solidFill>
                  <a:schemeClr val="tx1"/>
                </a:solidFill>
                <a:latin typeface="+mn-lt"/>
              </a:rPr>
              <a:t>KS3 English Language Non-Fiction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3" name="Picture 2" descr="Text&#10;&#10;Description automatically generated with medium confidence">
            <a:extLst>
              <a:ext uri="{FF2B5EF4-FFF2-40B4-BE49-F238E27FC236}">
                <a16:creationId xmlns:a16="http://schemas.microsoft.com/office/drawing/2014/main" id="{E4457900-B06E-9A35-B88A-34DF0B213F4E}"/>
              </a:ext>
            </a:extLst>
          </p:cNvPr>
          <p:cNvPicPr>
            <a:picLocks noChangeAspect="1"/>
          </p:cNvPicPr>
          <p:nvPr/>
        </p:nvPicPr>
        <p:blipFill>
          <a:blip r:embed="rId3"/>
          <a:stretch>
            <a:fillRect/>
          </a:stretch>
        </p:blipFill>
        <p:spPr>
          <a:xfrm>
            <a:off x="0" y="302"/>
            <a:ext cx="9144000" cy="5142895"/>
          </a:xfrm>
          <a:prstGeom prst="rect">
            <a:avLst/>
          </a:prstGeom>
        </p:spPr>
      </p:pic>
      <p:sp>
        <p:nvSpPr>
          <p:cNvPr id="131" name="Google Shape;131;p25"/>
          <p:cNvSpPr txBox="1">
            <a:spLocks noGrp="1"/>
          </p:cNvSpPr>
          <p:nvPr>
            <p:ph type="subTitle" idx="1"/>
          </p:nvPr>
        </p:nvSpPr>
        <p:spPr>
          <a:xfrm>
            <a:off x="311700" y="2267988"/>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sz="3600" b="1" dirty="0">
                <a:solidFill>
                  <a:srgbClr val="39B54A"/>
                </a:solidFill>
                <a:latin typeface="+mj-lt"/>
              </a:rPr>
              <a:t>KS3 English Language Fiction</a:t>
            </a:r>
            <a:endParaRPr sz="3600" b="1" dirty="0">
              <a:solidFill>
                <a:srgbClr val="39B54A"/>
              </a:solidFill>
              <a:latin typeface="+mj-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AFAC7EE1-4CB2-9F03-25E4-566ECD21AAC6}"/>
              </a:ext>
            </a:extLst>
          </p:cNvPr>
          <p:cNvPicPr>
            <a:picLocks noChangeAspect="1"/>
          </p:cNvPicPr>
          <p:nvPr/>
        </p:nvPicPr>
        <p:blipFill>
          <a:blip r:embed="rId3"/>
          <a:stretch>
            <a:fillRect/>
          </a:stretch>
        </p:blipFill>
        <p:spPr>
          <a:xfrm>
            <a:off x="0" y="302"/>
            <a:ext cx="9144000" cy="5142895"/>
          </a:xfrm>
          <a:prstGeom prst="rect">
            <a:avLst/>
          </a:prstGeom>
        </p:spPr>
      </p:pic>
      <p:sp>
        <p:nvSpPr>
          <p:cNvPr id="138" name="Google Shape;138;p26"/>
          <p:cNvSpPr txBox="1">
            <a:spLocks noGrp="1"/>
          </p:cNvSpPr>
          <p:nvPr>
            <p:ph type="body" idx="1"/>
          </p:nvPr>
        </p:nvSpPr>
        <p:spPr>
          <a:xfrm>
            <a:off x="439615" y="868700"/>
            <a:ext cx="4682222" cy="3314820"/>
          </a:xfrm>
          <a:prstGeom prst="rect">
            <a:avLst/>
          </a:prstGeom>
        </p:spPr>
        <p:txBody>
          <a:bodyPr spcFirstLastPara="1" wrap="square" lIns="91425" tIns="91425" rIns="91425" bIns="91425" anchor="t" anchorCtr="0">
            <a:noAutofit/>
          </a:bodyPr>
          <a:lstStyle/>
          <a:p>
            <a:pPr marL="0" lvl="0" indent="0" rtl="0">
              <a:lnSpc>
                <a:spcPct val="100000"/>
              </a:lnSpc>
              <a:spcAft>
                <a:spcPts val="0"/>
              </a:spcAft>
              <a:buClr>
                <a:schemeClr val="dk1"/>
              </a:buClr>
              <a:buSzPts val="1100"/>
              <a:buFont typeface="Arial"/>
              <a:buNone/>
            </a:pPr>
            <a:r>
              <a:rPr lang="en" dirty="0">
                <a:solidFill>
                  <a:srgbClr val="231F20"/>
                </a:solidFill>
                <a:latin typeface="+mn-lt"/>
              </a:rPr>
              <a:t>Use the image on the right as inspiration for a short story or a piece of description.</a:t>
            </a:r>
          </a:p>
          <a:p>
            <a:pPr marL="0" lvl="0" indent="0" rtl="0">
              <a:lnSpc>
                <a:spcPct val="100000"/>
              </a:lnSpc>
              <a:spcAft>
                <a:spcPts val="0"/>
              </a:spcAft>
              <a:buClr>
                <a:schemeClr val="dk1"/>
              </a:buClr>
              <a:buSzPts val="1100"/>
              <a:buFont typeface="Arial"/>
              <a:buNone/>
            </a:pPr>
            <a:endParaRPr lang="en" dirty="0">
              <a:solidFill>
                <a:srgbClr val="231F20"/>
              </a:solidFill>
              <a:latin typeface="+mn-lt"/>
            </a:endParaRPr>
          </a:p>
          <a:p>
            <a:pPr marL="0" lvl="0" indent="0" rtl="0">
              <a:lnSpc>
                <a:spcPct val="100000"/>
              </a:lnSpc>
              <a:spcAft>
                <a:spcPts val="0"/>
              </a:spcAft>
              <a:buClr>
                <a:schemeClr val="dk1"/>
              </a:buClr>
              <a:buSzPts val="1100"/>
              <a:buFont typeface="Arial"/>
              <a:buNone/>
            </a:pPr>
            <a:r>
              <a:rPr lang="en" dirty="0">
                <a:solidFill>
                  <a:srgbClr val="231F20"/>
                </a:solidFill>
                <a:latin typeface="+mn-lt"/>
              </a:rPr>
              <a:t>Or</a:t>
            </a:r>
          </a:p>
          <a:p>
            <a:pPr marL="0" lvl="0" indent="0" rtl="0">
              <a:lnSpc>
                <a:spcPct val="100000"/>
              </a:lnSpc>
              <a:spcAft>
                <a:spcPts val="0"/>
              </a:spcAft>
              <a:buClr>
                <a:schemeClr val="dk1"/>
              </a:buClr>
              <a:buSzPts val="1100"/>
              <a:buFont typeface="Arial"/>
              <a:buNone/>
            </a:pPr>
            <a:endParaRPr dirty="0">
              <a:solidFill>
                <a:srgbClr val="231F20"/>
              </a:solidFill>
              <a:latin typeface="+mn-lt"/>
            </a:endParaRPr>
          </a:p>
          <a:p>
            <a:pPr marL="0" lvl="0" indent="0" rtl="0">
              <a:lnSpc>
                <a:spcPct val="100000"/>
              </a:lnSpc>
              <a:spcAft>
                <a:spcPts val="0"/>
              </a:spcAft>
              <a:buClr>
                <a:schemeClr val="dk1"/>
              </a:buClr>
              <a:buSzPts val="1100"/>
              <a:buFont typeface="Arial"/>
              <a:buNone/>
            </a:pPr>
            <a:r>
              <a:rPr lang="en" dirty="0">
                <a:solidFill>
                  <a:srgbClr val="231F20"/>
                </a:solidFill>
                <a:latin typeface="+mn-lt"/>
              </a:rPr>
              <a:t>Write a story or piece of description about a time you had a difficult decision to make. </a:t>
            </a:r>
          </a:p>
          <a:p>
            <a:pPr marL="0" lvl="0" indent="0" rtl="0">
              <a:lnSpc>
                <a:spcPct val="100000"/>
              </a:lnSpc>
              <a:spcAft>
                <a:spcPts val="0"/>
              </a:spcAft>
              <a:buClr>
                <a:schemeClr val="dk1"/>
              </a:buClr>
              <a:buSzPts val="1100"/>
              <a:buFont typeface="Arial"/>
              <a:buNone/>
            </a:pPr>
            <a:endParaRPr dirty="0">
              <a:solidFill>
                <a:srgbClr val="231F20"/>
              </a:solidFill>
              <a:latin typeface="+mn-lt"/>
            </a:endParaRPr>
          </a:p>
          <a:p>
            <a:pPr marL="0" lvl="0" indent="0" rtl="0">
              <a:lnSpc>
                <a:spcPct val="100000"/>
              </a:lnSpc>
              <a:spcAft>
                <a:spcPts val="0"/>
              </a:spcAft>
              <a:buClr>
                <a:schemeClr val="dk1"/>
              </a:buClr>
              <a:buSzPts val="1100"/>
              <a:buFont typeface="Arial"/>
              <a:buNone/>
            </a:pPr>
            <a:r>
              <a:rPr lang="en" dirty="0">
                <a:solidFill>
                  <a:srgbClr val="231F20"/>
                </a:solidFill>
                <a:latin typeface="+mn-lt"/>
              </a:rPr>
              <a:t>Whichever you decide, you should consider sentence construction and spelling just as carefully as the content of your writing.</a:t>
            </a:r>
            <a:endParaRPr dirty="0">
              <a:latin typeface="+mn-lt"/>
            </a:endParaRPr>
          </a:p>
        </p:txBody>
      </p:sp>
      <p:sp>
        <p:nvSpPr>
          <p:cNvPr id="2" name="TextBox 1">
            <a:extLst>
              <a:ext uri="{FF2B5EF4-FFF2-40B4-BE49-F238E27FC236}">
                <a16:creationId xmlns:a16="http://schemas.microsoft.com/office/drawing/2014/main" id="{69CE9765-7BD3-5C75-F75F-1FBCA4A1D074}"/>
              </a:ext>
            </a:extLst>
          </p:cNvPr>
          <p:cNvSpPr txBox="1"/>
          <p:nvPr/>
        </p:nvSpPr>
        <p:spPr>
          <a:xfrm>
            <a:off x="7271658" y="336192"/>
            <a:ext cx="1576046" cy="215444"/>
          </a:xfrm>
          <a:prstGeom prst="rect">
            <a:avLst/>
          </a:prstGeom>
          <a:noFill/>
        </p:spPr>
        <p:txBody>
          <a:bodyPr wrap="square" rtlCol="0">
            <a:spAutoFit/>
          </a:bodyPr>
          <a:lstStyle/>
          <a:p>
            <a:r>
              <a:rPr lang="en-GB" sz="800" dirty="0">
                <a:solidFill>
                  <a:schemeClr val="tx1"/>
                </a:solidFill>
                <a:latin typeface="+mn-lt"/>
              </a:rPr>
              <a:t>KS3 English Language Fiction </a:t>
            </a:r>
          </a:p>
        </p:txBody>
      </p:sp>
      <p:pic>
        <p:nvPicPr>
          <p:cNvPr id="5" name="Picture 4" descr="A picture containing person, blue, colorful&#10;&#10;Description automatically generated">
            <a:extLst>
              <a:ext uri="{FF2B5EF4-FFF2-40B4-BE49-F238E27FC236}">
                <a16:creationId xmlns:a16="http://schemas.microsoft.com/office/drawing/2014/main" id="{DE5582FE-FA55-73C2-796E-413384771C16}"/>
              </a:ext>
            </a:extLst>
          </p:cNvPr>
          <p:cNvPicPr>
            <a:picLocks noChangeAspect="1"/>
          </p:cNvPicPr>
          <p:nvPr/>
        </p:nvPicPr>
        <p:blipFill>
          <a:blip r:embed="rId4"/>
          <a:stretch>
            <a:fillRect/>
          </a:stretch>
        </p:blipFill>
        <p:spPr>
          <a:xfrm>
            <a:off x="5465968" y="703764"/>
            <a:ext cx="2410034" cy="3611126"/>
          </a:xfrm>
          <a:prstGeom prst="rect">
            <a:avLst/>
          </a:prstGeom>
          <a:ln w="12700">
            <a:solidFill>
              <a:srgbClr val="39B54A"/>
            </a:solidFill>
          </a:ln>
        </p:spPr>
      </p:pic>
      <p:sp>
        <p:nvSpPr>
          <p:cNvPr id="8" name="Google Shape;66;p15">
            <a:extLst>
              <a:ext uri="{FF2B5EF4-FFF2-40B4-BE49-F238E27FC236}">
                <a16:creationId xmlns:a16="http://schemas.microsoft.com/office/drawing/2014/main" id="{D54594AF-569F-9CF5-8E2B-BB56C7A31CDC}"/>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Descriptive Writing</a:t>
            </a:r>
            <a:endParaRPr lang="en-GB" sz="2000" dirty="0">
              <a:solidFill>
                <a:srgbClr val="39B54A"/>
              </a:solidFill>
              <a:latin typeface="+mj-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8" name="Picture 7" descr="A picture containing chart&#10;&#10;Description automatically generated">
            <a:extLst>
              <a:ext uri="{FF2B5EF4-FFF2-40B4-BE49-F238E27FC236}">
                <a16:creationId xmlns:a16="http://schemas.microsoft.com/office/drawing/2014/main" id="{D7DAEDB9-FF49-5773-E66C-7A8FAC3904C9}"/>
              </a:ext>
            </a:extLst>
          </p:cNvPr>
          <p:cNvPicPr>
            <a:picLocks noChangeAspect="1"/>
          </p:cNvPicPr>
          <p:nvPr/>
        </p:nvPicPr>
        <p:blipFill>
          <a:blip r:embed="rId3"/>
          <a:stretch>
            <a:fillRect/>
          </a:stretch>
        </p:blipFill>
        <p:spPr>
          <a:xfrm>
            <a:off x="0" y="302"/>
            <a:ext cx="9144000" cy="5142895"/>
          </a:xfrm>
          <a:prstGeom prst="rect">
            <a:avLst/>
          </a:prstGeom>
        </p:spPr>
      </p:pic>
      <p:sp>
        <p:nvSpPr>
          <p:cNvPr id="146" name="Google Shape;146;p27"/>
          <p:cNvSpPr txBox="1"/>
          <p:nvPr/>
        </p:nvSpPr>
        <p:spPr>
          <a:xfrm>
            <a:off x="439615" y="868700"/>
            <a:ext cx="3774576" cy="3508623"/>
          </a:xfrm>
          <a:prstGeom prst="rect">
            <a:avLst/>
          </a:prstGeom>
          <a:noFill/>
          <a:ln>
            <a:noFill/>
          </a:ln>
        </p:spPr>
        <p:txBody>
          <a:bodyPr spcFirstLastPara="1" wrap="square" lIns="91425" tIns="91425" rIns="91425" bIns="91425" anchor="t" anchorCtr="0">
            <a:spAutoFit/>
          </a:bodyPr>
          <a:lstStyle/>
          <a:p>
            <a:pPr lvl="0" indent="0" algn="l" rtl="0">
              <a:spcAft>
                <a:spcPts val="0"/>
              </a:spcAft>
              <a:buClr>
                <a:schemeClr val="dk1"/>
              </a:buClr>
              <a:buSzPts val="1100"/>
              <a:buFont typeface="Arial"/>
              <a:buNone/>
            </a:pPr>
            <a:r>
              <a:rPr lang="en" sz="1800" b="1" dirty="0">
                <a:solidFill>
                  <a:srgbClr val="231F20"/>
                </a:solidFill>
                <a:latin typeface="+mn-lt"/>
              </a:rPr>
              <a:t>Wicked</a:t>
            </a:r>
            <a:r>
              <a:rPr lang="en" sz="1800" i="1" dirty="0">
                <a:solidFill>
                  <a:srgbClr val="231F20"/>
                </a:solidFill>
                <a:latin typeface="+mn-lt"/>
              </a:rPr>
              <a:t> </a:t>
            </a:r>
            <a:r>
              <a:rPr lang="en" sz="1800" dirty="0">
                <a:solidFill>
                  <a:srgbClr val="231F20"/>
                </a:solidFill>
                <a:latin typeface="+mn-lt"/>
              </a:rPr>
              <a:t>is set in a fantasy world first created by L.Frank Baum in 1900.</a:t>
            </a:r>
          </a:p>
          <a:p>
            <a:pPr lvl="0" indent="0" algn="l" rtl="0">
              <a:spcAft>
                <a:spcPts val="0"/>
              </a:spcAft>
              <a:buClr>
                <a:schemeClr val="dk1"/>
              </a:buClr>
              <a:buSzPts val="1100"/>
              <a:buFont typeface="Arial"/>
              <a:buNone/>
            </a:pPr>
            <a:endParaRPr lang="en" sz="1800" dirty="0">
              <a:solidFill>
                <a:srgbClr val="231F20"/>
              </a:solidFill>
              <a:latin typeface="+mn-lt"/>
            </a:endParaRPr>
          </a:p>
          <a:p>
            <a:pPr lvl="0" indent="0" algn="l" rtl="0">
              <a:spcAft>
                <a:spcPts val="0"/>
              </a:spcAft>
              <a:buClr>
                <a:schemeClr val="dk1"/>
              </a:buClr>
              <a:buSzPts val="1100"/>
              <a:buFont typeface="Arial"/>
              <a:buNone/>
            </a:pPr>
            <a:r>
              <a:rPr lang="en" sz="1800" dirty="0">
                <a:solidFill>
                  <a:srgbClr val="231F20"/>
                </a:solidFill>
                <a:latin typeface="+mn-lt"/>
              </a:rPr>
              <a:t>Fantasy worlds are often recognisable to us in some ways. </a:t>
            </a:r>
          </a:p>
          <a:p>
            <a:pPr lvl="0" indent="0" algn="l" rtl="0">
              <a:spcAft>
                <a:spcPts val="0"/>
              </a:spcAft>
              <a:buClr>
                <a:schemeClr val="dk1"/>
              </a:buClr>
              <a:buSzPts val="1100"/>
              <a:buFont typeface="Arial"/>
              <a:buNone/>
            </a:pPr>
            <a:endParaRPr lang="en" sz="1800" dirty="0">
              <a:solidFill>
                <a:srgbClr val="231F20"/>
              </a:solidFill>
              <a:latin typeface="+mn-lt"/>
            </a:endParaRPr>
          </a:p>
          <a:p>
            <a:pPr lvl="0" indent="0" algn="l" rtl="0">
              <a:spcAft>
                <a:spcPts val="0"/>
              </a:spcAft>
              <a:buClr>
                <a:schemeClr val="dk1"/>
              </a:buClr>
              <a:buSzPts val="1100"/>
              <a:buFont typeface="Arial"/>
              <a:buNone/>
            </a:pPr>
            <a:r>
              <a:rPr lang="en" sz="1800" dirty="0">
                <a:solidFill>
                  <a:srgbClr val="231F20"/>
                </a:solidFill>
                <a:latin typeface="+mn-lt"/>
              </a:rPr>
              <a:t>Other examples of fantasy worlds you might have heard of are Middle-Earth from the J.R.R. Tolkien's novels or Narnia from the stories of C.S Lewis. </a:t>
            </a:r>
            <a:endParaRPr sz="1800" dirty="0">
              <a:latin typeface="+mn-lt"/>
            </a:endParaRPr>
          </a:p>
        </p:txBody>
      </p:sp>
      <p:sp>
        <p:nvSpPr>
          <p:cNvPr id="6" name="Google Shape;66;p15">
            <a:extLst>
              <a:ext uri="{FF2B5EF4-FFF2-40B4-BE49-F238E27FC236}">
                <a16:creationId xmlns:a16="http://schemas.microsoft.com/office/drawing/2014/main" id="{B3C7572B-84F6-FC13-D4AF-B48BB1041102}"/>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Fantasy Worlds</a:t>
            </a:r>
            <a:endParaRPr lang="en-GB" sz="2000" dirty="0">
              <a:solidFill>
                <a:srgbClr val="39B54A"/>
              </a:solidFill>
              <a:latin typeface="+mj-lt"/>
            </a:endParaRPr>
          </a:p>
        </p:txBody>
      </p:sp>
      <p:pic>
        <p:nvPicPr>
          <p:cNvPr id="5" name="Picture 4" descr="Map&#10;&#10;Description automatically generated">
            <a:extLst>
              <a:ext uri="{FF2B5EF4-FFF2-40B4-BE49-F238E27FC236}">
                <a16:creationId xmlns:a16="http://schemas.microsoft.com/office/drawing/2014/main" id="{AD70A0C7-52C9-8CB2-DE8F-980D23FF80A9}"/>
              </a:ext>
            </a:extLst>
          </p:cNvPr>
          <p:cNvPicPr>
            <a:picLocks noChangeAspect="1"/>
          </p:cNvPicPr>
          <p:nvPr/>
        </p:nvPicPr>
        <p:blipFill>
          <a:blip r:embed="rId4"/>
          <a:stretch>
            <a:fillRect/>
          </a:stretch>
        </p:blipFill>
        <p:spPr>
          <a:xfrm>
            <a:off x="4455266" y="970059"/>
            <a:ext cx="4276653" cy="3020998"/>
          </a:xfrm>
          <a:prstGeom prst="rect">
            <a:avLst/>
          </a:prstGeom>
          <a:ln w="12700">
            <a:solidFill>
              <a:srgbClr val="39B54A"/>
            </a:solidFill>
          </a:ln>
        </p:spPr>
      </p:pic>
      <p:sp>
        <p:nvSpPr>
          <p:cNvPr id="3" name="TextBox 2">
            <a:extLst>
              <a:ext uri="{FF2B5EF4-FFF2-40B4-BE49-F238E27FC236}">
                <a16:creationId xmlns:a16="http://schemas.microsoft.com/office/drawing/2014/main" id="{8DE65AED-2869-6015-93D8-A3FEBB12E957}"/>
              </a:ext>
            </a:extLst>
          </p:cNvPr>
          <p:cNvSpPr txBox="1"/>
          <p:nvPr/>
        </p:nvSpPr>
        <p:spPr>
          <a:xfrm>
            <a:off x="7271658" y="336192"/>
            <a:ext cx="1576046" cy="215444"/>
          </a:xfrm>
          <a:prstGeom prst="rect">
            <a:avLst/>
          </a:prstGeom>
          <a:noFill/>
        </p:spPr>
        <p:txBody>
          <a:bodyPr wrap="square" rtlCol="0">
            <a:spAutoFit/>
          </a:bodyPr>
          <a:lstStyle/>
          <a:p>
            <a:r>
              <a:rPr lang="en-GB" sz="800" dirty="0">
                <a:solidFill>
                  <a:schemeClr val="tx1"/>
                </a:solidFill>
                <a:latin typeface="+mn-lt"/>
              </a:rPr>
              <a:t>KS3 English Language Fiction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8" name="Picture 7" descr="A picture containing chart&#10;&#10;Description automatically generated">
            <a:extLst>
              <a:ext uri="{FF2B5EF4-FFF2-40B4-BE49-F238E27FC236}">
                <a16:creationId xmlns:a16="http://schemas.microsoft.com/office/drawing/2014/main" id="{4E652D85-4650-6847-1462-C95C4F683F06}"/>
              </a:ext>
            </a:extLst>
          </p:cNvPr>
          <p:cNvPicPr>
            <a:picLocks noChangeAspect="1"/>
          </p:cNvPicPr>
          <p:nvPr/>
        </p:nvPicPr>
        <p:blipFill>
          <a:blip r:embed="rId3"/>
          <a:stretch>
            <a:fillRect/>
          </a:stretch>
        </p:blipFill>
        <p:spPr>
          <a:xfrm>
            <a:off x="0" y="302"/>
            <a:ext cx="9144000" cy="5142895"/>
          </a:xfrm>
          <a:prstGeom prst="rect">
            <a:avLst/>
          </a:prstGeom>
        </p:spPr>
      </p:pic>
      <p:sp>
        <p:nvSpPr>
          <p:cNvPr id="6" name="Google Shape;66;p15">
            <a:extLst>
              <a:ext uri="{FF2B5EF4-FFF2-40B4-BE49-F238E27FC236}">
                <a16:creationId xmlns:a16="http://schemas.microsoft.com/office/drawing/2014/main" id="{7410A6DF-C35D-4B38-B7D7-F502C59C5349}"/>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Fantasy Worlds</a:t>
            </a:r>
            <a:endParaRPr lang="en-GB" sz="2000" dirty="0">
              <a:solidFill>
                <a:srgbClr val="39B54A"/>
              </a:solidFill>
              <a:latin typeface="+mj-lt"/>
            </a:endParaRPr>
          </a:p>
        </p:txBody>
      </p:sp>
      <p:sp>
        <p:nvSpPr>
          <p:cNvPr id="5" name="TextBox 4">
            <a:extLst>
              <a:ext uri="{FF2B5EF4-FFF2-40B4-BE49-F238E27FC236}">
                <a16:creationId xmlns:a16="http://schemas.microsoft.com/office/drawing/2014/main" id="{70692397-79BE-E032-C9CC-87DE53A2197A}"/>
              </a:ext>
            </a:extLst>
          </p:cNvPr>
          <p:cNvSpPr txBox="1"/>
          <p:nvPr/>
        </p:nvSpPr>
        <p:spPr>
          <a:xfrm>
            <a:off x="431074" y="966073"/>
            <a:ext cx="8281852" cy="3477875"/>
          </a:xfrm>
          <a:prstGeom prst="rect">
            <a:avLst/>
          </a:prstGeom>
          <a:noFill/>
        </p:spPr>
        <p:txBody>
          <a:bodyPr wrap="square" rtlCol="0">
            <a:spAutoFit/>
          </a:bodyPr>
          <a:lstStyle/>
          <a:p>
            <a:r>
              <a:rPr lang="en-GB" sz="1800" dirty="0">
                <a:latin typeface="+mn-lt"/>
              </a:rPr>
              <a:t>Imagine you are with Glinda and Elphaba journeying to the Emerald City.  </a:t>
            </a:r>
          </a:p>
          <a:p>
            <a:r>
              <a:rPr lang="en-GB" sz="1800" dirty="0">
                <a:latin typeface="+mn-lt"/>
              </a:rPr>
              <a:t>Choose a starting point on the map, for example you could choose The </a:t>
            </a:r>
            <a:r>
              <a:rPr lang="en-GB" sz="1800" dirty="0" err="1">
                <a:latin typeface="+mn-lt"/>
              </a:rPr>
              <a:t>Glikkus</a:t>
            </a:r>
            <a:r>
              <a:rPr lang="en-GB" sz="1800" dirty="0">
                <a:latin typeface="+mn-lt"/>
              </a:rPr>
              <a:t> which is a mountainous region. Describe the journey.</a:t>
            </a:r>
          </a:p>
          <a:p>
            <a:endParaRPr lang="en-GB" sz="1800" dirty="0">
              <a:latin typeface="+mn-lt"/>
            </a:endParaRPr>
          </a:p>
          <a:p>
            <a:r>
              <a:rPr lang="en-GB" sz="1800" dirty="0">
                <a:latin typeface="+mn-lt"/>
              </a:rPr>
              <a:t>Consider the questions below to help you:</a:t>
            </a:r>
          </a:p>
          <a:p>
            <a:endParaRPr lang="en-GB" sz="1000" dirty="0">
              <a:latin typeface="+mn-lt"/>
            </a:endParaRPr>
          </a:p>
          <a:p>
            <a:pPr marL="285750" indent="-285750">
              <a:buClr>
                <a:srgbClr val="39B54A"/>
              </a:buClr>
              <a:buFont typeface="Arial" panose="020B0604020202020204" pitchFamily="34" charset="0"/>
              <a:buChar char="•"/>
            </a:pPr>
            <a:r>
              <a:rPr lang="en-GB" sz="1600" dirty="0">
                <a:latin typeface="+mn-lt"/>
              </a:rPr>
              <a:t>How would you travel? By horse or a magical creature?</a:t>
            </a:r>
          </a:p>
          <a:p>
            <a:pPr marL="285750" indent="-285750">
              <a:buClr>
                <a:srgbClr val="39B54A"/>
              </a:buClr>
              <a:buFont typeface="Arial" panose="020B0604020202020204" pitchFamily="34" charset="0"/>
              <a:buChar char="•"/>
            </a:pPr>
            <a:r>
              <a:rPr lang="en-GB" sz="1600" dirty="0">
                <a:latin typeface="+mn-lt"/>
              </a:rPr>
              <a:t>Are you taking anything with you? </a:t>
            </a:r>
          </a:p>
          <a:p>
            <a:pPr marL="285750" indent="-285750">
              <a:buClr>
                <a:srgbClr val="39B54A"/>
              </a:buClr>
              <a:buFont typeface="Arial" panose="020B0604020202020204" pitchFamily="34" charset="0"/>
              <a:buChar char="•"/>
            </a:pPr>
            <a:r>
              <a:rPr lang="en-GB" sz="1600" dirty="0">
                <a:latin typeface="+mn-lt"/>
              </a:rPr>
              <a:t>What would the mountains be like to travel over? Are you going to take the train? </a:t>
            </a:r>
          </a:p>
          <a:p>
            <a:pPr marL="285750" indent="-285750">
              <a:buClr>
                <a:srgbClr val="39B54A"/>
              </a:buClr>
              <a:buFont typeface="Arial" panose="020B0604020202020204" pitchFamily="34" charset="0"/>
              <a:buChar char="•"/>
            </a:pPr>
            <a:r>
              <a:rPr lang="en-GB" sz="1600" dirty="0">
                <a:latin typeface="+mn-lt"/>
              </a:rPr>
              <a:t>What might happen when you cross into a different region? </a:t>
            </a:r>
          </a:p>
          <a:p>
            <a:pPr marL="285750" indent="-285750">
              <a:buClr>
                <a:srgbClr val="39B54A"/>
              </a:buClr>
              <a:buFont typeface="Arial" panose="020B0604020202020204" pitchFamily="34" charset="0"/>
              <a:buChar char="•"/>
            </a:pPr>
            <a:r>
              <a:rPr lang="en-GB" sz="1600" dirty="0">
                <a:latin typeface="+mn-lt"/>
              </a:rPr>
              <a:t>What is it like to walk down the Yellow Brick Road? </a:t>
            </a:r>
          </a:p>
          <a:p>
            <a:pPr marL="285750" indent="-285750">
              <a:buClr>
                <a:srgbClr val="39B54A"/>
              </a:buClr>
              <a:buFont typeface="Arial" panose="020B0604020202020204" pitchFamily="34" charset="0"/>
              <a:buChar char="•"/>
            </a:pPr>
            <a:r>
              <a:rPr lang="en-GB" sz="1600" dirty="0">
                <a:latin typeface="+mn-lt"/>
              </a:rPr>
              <a:t>How does it feel to finally see the Emerald City in the distance? </a:t>
            </a:r>
          </a:p>
          <a:p>
            <a:pPr marL="285750" indent="-285750">
              <a:buClr>
                <a:srgbClr val="39B54A"/>
              </a:buClr>
              <a:buFont typeface="Arial" panose="020B0604020202020204" pitchFamily="34" charset="0"/>
              <a:buChar char="•"/>
            </a:pPr>
            <a:r>
              <a:rPr lang="en-GB" sz="1600" dirty="0">
                <a:latin typeface="+mn-lt"/>
              </a:rPr>
              <a:t>Is it a dangerous journey? If so, why?</a:t>
            </a:r>
          </a:p>
        </p:txBody>
      </p:sp>
      <p:sp>
        <p:nvSpPr>
          <p:cNvPr id="3" name="TextBox 2">
            <a:extLst>
              <a:ext uri="{FF2B5EF4-FFF2-40B4-BE49-F238E27FC236}">
                <a16:creationId xmlns:a16="http://schemas.microsoft.com/office/drawing/2014/main" id="{96FB3BB1-DC34-F4B1-2DE8-B1E352195E03}"/>
              </a:ext>
            </a:extLst>
          </p:cNvPr>
          <p:cNvSpPr txBox="1"/>
          <p:nvPr/>
        </p:nvSpPr>
        <p:spPr>
          <a:xfrm>
            <a:off x="7271658" y="336192"/>
            <a:ext cx="1576046" cy="215444"/>
          </a:xfrm>
          <a:prstGeom prst="rect">
            <a:avLst/>
          </a:prstGeom>
          <a:noFill/>
        </p:spPr>
        <p:txBody>
          <a:bodyPr wrap="square" rtlCol="0">
            <a:spAutoFit/>
          </a:bodyPr>
          <a:lstStyle/>
          <a:p>
            <a:r>
              <a:rPr lang="en-GB" sz="800" dirty="0">
                <a:solidFill>
                  <a:schemeClr val="tx1"/>
                </a:solidFill>
                <a:latin typeface="+mn-lt"/>
              </a:rPr>
              <a:t>KS3 English Language Fiction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8" name="Picture 7" descr="A picture containing chart&#10;&#10;Description automatically generated">
            <a:extLst>
              <a:ext uri="{FF2B5EF4-FFF2-40B4-BE49-F238E27FC236}">
                <a16:creationId xmlns:a16="http://schemas.microsoft.com/office/drawing/2014/main" id="{4E652D85-4650-6847-1462-C95C4F683F06}"/>
              </a:ext>
            </a:extLst>
          </p:cNvPr>
          <p:cNvPicPr>
            <a:picLocks noChangeAspect="1"/>
          </p:cNvPicPr>
          <p:nvPr/>
        </p:nvPicPr>
        <p:blipFill>
          <a:blip r:embed="rId3"/>
          <a:stretch>
            <a:fillRect/>
          </a:stretch>
        </p:blipFill>
        <p:spPr>
          <a:xfrm>
            <a:off x="0" y="302"/>
            <a:ext cx="9144000" cy="5142895"/>
          </a:xfrm>
          <a:prstGeom prst="rect">
            <a:avLst/>
          </a:prstGeom>
        </p:spPr>
      </p:pic>
      <p:sp>
        <p:nvSpPr>
          <p:cNvPr id="6" name="Google Shape;66;p15">
            <a:extLst>
              <a:ext uri="{FF2B5EF4-FFF2-40B4-BE49-F238E27FC236}">
                <a16:creationId xmlns:a16="http://schemas.microsoft.com/office/drawing/2014/main" id="{7410A6DF-C35D-4B38-B7D7-F502C59C5349}"/>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Fantasy Worlds</a:t>
            </a:r>
            <a:endParaRPr lang="en-GB" sz="2000" dirty="0">
              <a:solidFill>
                <a:srgbClr val="39B54A"/>
              </a:solidFill>
              <a:latin typeface="+mj-lt"/>
            </a:endParaRPr>
          </a:p>
        </p:txBody>
      </p:sp>
      <p:sp>
        <p:nvSpPr>
          <p:cNvPr id="5" name="TextBox 4">
            <a:extLst>
              <a:ext uri="{FF2B5EF4-FFF2-40B4-BE49-F238E27FC236}">
                <a16:creationId xmlns:a16="http://schemas.microsoft.com/office/drawing/2014/main" id="{70692397-79BE-E032-C9CC-87DE53A2197A}"/>
              </a:ext>
            </a:extLst>
          </p:cNvPr>
          <p:cNvSpPr txBox="1"/>
          <p:nvPr/>
        </p:nvSpPr>
        <p:spPr>
          <a:xfrm>
            <a:off x="428461" y="1015737"/>
            <a:ext cx="7924510" cy="1200329"/>
          </a:xfrm>
          <a:prstGeom prst="rect">
            <a:avLst/>
          </a:prstGeom>
          <a:noFill/>
        </p:spPr>
        <p:txBody>
          <a:bodyPr wrap="square" rtlCol="0">
            <a:spAutoFit/>
          </a:bodyPr>
          <a:lstStyle/>
          <a:p>
            <a:r>
              <a:rPr lang="en-GB" sz="1800" dirty="0">
                <a:latin typeface="+mn-lt"/>
              </a:rPr>
              <a:t>Using at least five images and thinking about how you can use paragraphs to build suspense, write a travelogue that details part of your journey. </a:t>
            </a:r>
          </a:p>
          <a:p>
            <a:endParaRPr lang="en-GB" sz="1800" dirty="0">
              <a:latin typeface="+mn-lt"/>
            </a:endParaRPr>
          </a:p>
          <a:p>
            <a:r>
              <a:rPr lang="en-GB" sz="1800" dirty="0">
                <a:latin typeface="+mn-lt"/>
              </a:rPr>
              <a:t>You can start at any point on the map and should write around 500 words.</a:t>
            </a:r>
          </a:p>
        </p:txBody>
      </p:sp>
      <p:sp>
        <p:nvSpPr>
          <p:cNvPr id="3" name="TextBox 2">
            <a:extLst>
              <a:ext uri="{FF2B5EF4-FFF2-40B4-BE49-F238E27FC236}">
                <a16:creationId xmlns:a16="http://schemas.microsoft.com/office/drawing/2014/main" id="{8582CA5C-5E59-5A96-D1B6-5DDF0886691E}"/>
              </a:ext>
            </a:extLst>
          </p:cNvPr>
          <p:cNvSpPr txBox="1"/>
          <p:nvPr/>
        </p:nvSpPr>
        <p:spPr>
          <a:xfrm>
            <a:off x="7271658" y="336192"/>
            <a:ext cx="1576046" cy="215444"/>
          </a:xfrm>
          <a:prstGeom prst="rect">
            <a:avLst/>
          </a:prstGeom>
          <a:noFill/>
        </p:spPr>
        <p:txBody>
          <a:bodyPr wrap="square" rtlCol="0">
            <a:spAutoFit/>
          </a:bodyPr>
          <a:lstStyle/>
          <a:p>
            <a:r>
              <a:rPr lang="en-GB" sz="800" dirty="0">
                <a:solidFill>
                  <a:schemeClr val="tx1"/>
                </a:solidFill>
                <a:latin typeface="+mn-lt"/>
              </a:rPr>
              <a:t>KS3 English Language Fiction </a:t>
            </a:r>
          </a:p>
        </p:txBody>
      </p:sp>
    </p:spTree>
    <p:extLst>
      <p:ext uri="{BB962C8B-B14F-4D97-AF65-F5344CB8AC3E}">
        <p14:creationId xmlns:p14="http://schemas.microsoft.com/office/powerpoint/2010/main" val="5645287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3" name="Picture 2" descr="Text&#10;&#10;Description automatically generated with medium confidence">
            <a:extLst>
              <a:ext uri="{FF2B5EF4-FFF2-40B4-BE49-F238E27FC236}">
                <a16:creationId xmlns:a16="http://schemas.microsoft.com/office/drawing/2014/main" id="{3F0D0FE9-2310-959A-B578-9F00740DDFC3}"/>
              </a:ext>
            </a:extLst>
          </p:cNvPr>
          <p:cNvPicPr>
            <a:picLocks noChangeAspect="1"/>
          </p:cNvPicPr>
          <p:nvPr/>
        </p:nvPicPr>
        <p:blipFill>
          <a:blip r:embed="rId3"/>
          <a:stretch>
            <a:fillRect/>
          </a:stretch>
        </p:blipFill>
        <p:spPr>
          <a:xfrm>
            <a:off x="0" y="302"/>
            <a:ext cx="9144000" cy="5142895"/>
          </a:xfrm>
          <a:prstGeom prst="rect">
            <a:avLst/>
          </a:prstGeom>
        </p:spPr>
      </p:pic>
      <p:sp>
        <p:nvSpPr>
          <p:cNvPr id="60" name="Google Shape;60;p14"/>
          <p:cNvSpPr txBox="1">
            <a:spLocks noGrp="1"/>
          </p:cNvSpPr>
          <p:nvPr>
            <p:ph type="subTitle" idx="1"/>
          </p:nvPr>
        </p:nvSpPr>
        <p:spPr>
          <a:xfrm>
            <a:off x="290286" y="2297394"/>
            <a:ext cx="8563428"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sz="3600" b="1" dirty="0">
                <a:solidFill>
                  <a:srgbClr val="39B54A"/>
                </a:solidFill>
                <a:latin typeface="+mj-lt"/>
              </a:rPr>
              <a:t>KS3 English Literature</a:t>
            </a:r>
            <a:endParaRPr sz="3600" b="1" dirty="0">
              <a:solidFill>
                <a:srgbClr val="39B54A"/>
              </a:solidFill>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86655EB3-F2C4-8D3B-42C1-5FC0E34BE95C}"/>
              </a:ext>
            </a:extLst>
          </p:cNvPr>
          <p:cNvPicPr>
            <a:picLocks noChangeAspect="1"/>
          </p:cNvPicPr>
          <p:nvPr/>
        </p:nvPicPr>
        <p:blipFill>
          <a:blip r:embed="rId3"/>
          <a:stretch>
            <a:fillRect/>
          </a:stretch>
        </p:blipFill>
        <p:spPr>
          <a:xfrm>
            <a:off x="0" y="302"/>
            <a:ext cx="9144000" cy="5142895"/>
          </a:xfrm>
          <a:prstGeom prst="rect">
            <a:avLst/>
          </a:prstGeom>
        </p:spPr>
      </p:pic>
      <p:sp>
        <p:nvSpPr>
          <p:cNvPr id="6" name="Google Shape;66;p15">
            <a:extLst>
              <a:ext uri="{FF2B5EF4-FFF2-40B4-BE49-F238E27FC236}">
                <a16:creationId xmlns:a16="http://schemas.microsoft.com/office/drawing/2014/main" id="{87C24A29-44DE-8756-32C0-942D86DBF3BC}"/>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Report Writing</a:t>
            </a:r>
            <a:endParaRPr lang="en-GB" sz="2000" dirty="0">
              <a:solidFill>
                <a:srgbClr val="39B54A"/>
              </a:solidFill>
              <a:latin typeface="+mj-lt"/>
            </a:endParaRPr>
          </a:p>
        </p:txBody>
      </p:sp>
      <p:sp>
        <p:nvSpPr>
          <p:cNvPr id="7" name="TextBox 6">
            <a:extLst>
              <a:ext uri="{FF2B5EF4-FFF2-40B4-BE49-F238E27FC236}">
                <a16:creationId xmlns:a16="http://schemas.microsoft.com/office/drawing/2014/main" id="{7FDE7EE7-450F-07D2-56BF-1D291B5728D2}"/>
              </a:ext>
            </a:extLst>
          </p:cNvPr>
          <p:cNvSpPr txBox="1"/>
          <p:nvPr/>
        </p:nvSpPr>
        <p:spPr>
          <a:xfrm>
            <a:off x="449943" y="989583"/>
            <a:ext cx="8183299" cy="3046988"/>
          </a:xfrm>
          <a:prstGeom prst="rect">
            <a:avLst/>
          </a:prstGeom>
          <a:noFill/>
        </p:spPr>
        <p:txBody>
          <a:bodyPr wrap="square" rtlCol="0">
            <a:spAutoFit/>
          </a:bodyPr>
          <a:lstStyle/>
          <a:p>
            <a:r>
              <a:rPr lang="en-GB" sz="1800" dirty="0" err="1">
                <a:latin typeface="+mn-lt"/>
              </a:rPr>
              <a:t>Shiz</a:t>
            </a:r>
            <a:r>
              <a:rPr lang="en-GB" sz="1800" dirty="0">
                <a:latin typeface="+mn-lt"/>
              </a:rPr>
              <a:t> University is an important location in the musical, and as described in Gregory Maguire’s novel, it sounds very grand: </a:t>
            </a:r>
          </a:p>
          <a:p>
            <a:endParaRPr lang="en-GB" sz="1800" dirty="0">
              <a:latin typeface="+mn-lt"/>
            </a:endParaRPr>
          </a:p>
          <a:p>
            <a:r>
              <a:rPr lang="en-GB" sz="1600" i="1" dirty="0">
                <a:latin typeface="+mn-lt"/>
              </a:rPr>
              <a:t>‘Its separate colleges in promiscuous adjacency. Each boasted an ivy-clawed gatehouse through which passers-by could glimpse serene quadrangles ... brilliant chapels, lecture halls ... science labs chasing the latest developments in two dozen branches of enquiry’</a:t>
            </a:r>
          </a:p>
          <a:p>
            <a:endParaRPr lang="en-GB" sz="1800" dirty="0">
              <a:latin typeface="+mn-lt"/>
            </a:endParaRPr>
          </a:p>
          <a:p>
            <a:r>
              <a:rPr lang="en-GB" sz="1800" dirty="0">
                <a:latin typeface="+mn-lt"/>
              </a:rPr>
              <a:t>But in the musical, Fiyero states that “schools always try to teach the wrong lessons”. </a:t>
            </a:r>
          </a:p>
          <a:p>
            <a:endParaRPr lang="en-GB" sz="1800" dirty="0">
              <a:latin typeface="+mn-lt"/>
            </a:endParaRPr>
          </a:p>
          <a:p>
            <a:pPr marL="285750" indent="-285750">
              <a:buClr>
                <a:srgbClr val="39B54A"/>
              </a:buClr>
              <a:buFont typeface="Arial" panose="020B0604020202020204" pitchFamily="34" charset="0"/>
              <a:buChar char="•"/>
            </a:pPr>
            <a:r>
              <a:rPr lang="en-GB" sz="1800" dirty="0">
                <a:latin typeface="+mn-lt"/>
              </a:rPr>
              <a:t>As a class, debate what </a:t>
            </a:r>
            <a:r>
              <a:rPr lang="en-GB" sz="1800" i="1" dirty="0">
                <a:latin typeface="+mn-lt"/>
              </a:rPr>
              <a:t>should</a:t>
            </a:r>
            <a:r>
              <a:rPr lang="en-GB" sz="1800" dirty="0">
                <a:latin typeface="+mn-lt"/>
              </a:rPr>
              <a:t> schools teach?</a:t>
            </a:r>
          </a:p>
        </p:txBody>
      </p:sp>
      <p:sp>
        <p:nvSpPr>
          <p:cNvPr id="4" name="TextBox 3">
            <a:extLst>
              <a:ext uri="{FF2B5EF4-FFF2-40B4-BE49-F238E27FC236}">
                <a16:creationId xmlns:a16="http://schemas.microsoft.com/office/drawing/2014/main" id="{0BC20BCD-DA28-520D-6E1D-9BA98CF7A1FF}"/>
              </a:ext>
            </a:extLst>
          </p:cNvPr>
          <p:cNvSpPr txBox="1"/>
          <p:nvPr/>
        </p:nvSpPr>
        <p:spPr>
          <a:xfrm>
            <a:off x="7271658" y="336192"/>
            <a:ext cx="1576046" cy="215444"/>
          </a:xfrm>
          <a:prstGeom prst="rect">
            <a:avLst/>
          </a:prstGeom>
          <a:noFill/>
        </p:spPr>
        <p:txBody>
          <a:bodyPr wrap="square" rtlCol="0">
            <a:spAutoFit/>
          </a:bodyPr>
          <a:lstStyle/>
          <a:p>
            <a:r>
              <a:rPr lang="en-GB" sz="800" dirty="0">
                <a:solidFill>
                  <a:schemeClr val="tx1"/>
                </a:solidFill>
                <a:latin typeface="+mn-lt"/>
              </a:rPr>
              <a:t>KS3 English Language Fiction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86655EB3-F2C4-8D3B-42C1-5FC0E34BE95C}"/>
              </a:ext>
            </a:extLst>
          </p:cNvPr>
          <p:cNvPicPr>
            <a:picLocks noChangeAspect="1"/>
          </p:cNvPicPr>
          <p:nvPr/>
        </p:nvPicPr>
        <p:blipFill>
          <a:blip r:embed="rId3"/>
          <a:stretch>
            <a:fillRect/>
          </a:stretch>
        </p:blipFill>
        <p:spPr>
          <a:xfrm>
            <a:off x="0" y="302"/>
            <a:ext cx="9144000" cy="5142895"/>
          </a:xfrm>
          <a:prstGeom prst="rect">
            <a:avLst/>
          </a:prstGeom>
        </p:spPr>
      </p:pic>
      <p:sp>
        <p:nvSpPr>
          <p:cNvPr id="6" name="Google Shape;66;p15">
            <a:extLst>
              <a:ext uri="{FF2B5EF4-FFF2-40B4-BE49-F238E27FC236}">
                <a16:creationId xmlns:a16="http://schemas.microsoft.com/office/drawing/2014/main" id="{87C24A29-44DE-8756-32C0-942D86DBF3BC}"/>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Report Writing</a:t>
            </a:r>
            <a:endParaRPr lang="en-GB" sz="2000" dirty="0">
              <a:solidFill>
                <a:srgbClr val="39B54A"/>
              </a:solidFill>
              <a:latin typeface="+mj-lt"/>
            </a:endParaRPr>
          </a:p>
        </p:txBody>
      </p:sp>
      <p:sp>
        <p:nvSpPr>
          <p:cNvPr id="7" name="TextBox 6">
            <a:extLst>
              <a:ext uri="{FF2B5EF4-FFF2-40B4-BE49-F238E27FC236}">
                <a16:creationId xmlns:a16="http://schemas.microsoft.com/office/drawing/2014/main" id="{7FDE7EE7-450F-07D2-56BF-1D291B5728D2}"/>
              </a:ext>
            </a:extLst>
          </p:cNvPr>
          <p:cNvSpPr txBox="1"/>
          <p:nvPr/>
        </p:nvSpPr>
        <p:spPr>
          <a:xfrm>
            <a:off x="433686" y="909755"/>
            <a:ext cx="7737857" cy="3416320"/>
          </a:xfrm>
          <a:prstGeom prst="rect">
            <a:avLst/>
          </a:prstGeom>
          <a:noFill/>
        </p:spPr>
        <p:txBody>
          <a:bodyPr wrap="square" rtlCol="0">
            <a:spAutoFit/>
          </a:bodyPr>
          <a:lstStyle/>
          <a:p>
            <a:r>
              <a:rPr lang="en-GB" sz="1800" dirty="0">
                <a:latin typeface="+mn-lt"/>
              </a:rPr>
              <a:t>While at </a:t>
            </a:r>
            <a:r>
              <a:rPr lang="en-GB" sz="1800" dirty="0" err="1">
                <a:latin typeface="+mn-lt"/>
              </a:rPr>
              <a:t>Shiz</a:t>
            </a:r>
            <a:r>
              <a:rPr lang="en-GB" sz="1800" dirty="0">
                <a:latin typeface="+mn-lt"/>
              </a:rPr>
              <a:t> University, Madame </a:t>
            </a:r>
            <a:r>
              <a:rPr lang="en-GB" sz="1800" dirty="0" err="1">
                <a:latin typeface="+mn-lt"/>
              </a:rPr>
              <a:t>Morrible</a:t>
            </a:r>
            <a:r>
              <a:rPr lang="en-GB" sz="1800" dirty="0">
                <a:latin typeface="+mn-lt"/>
              </a:rPr>
              <a:t>, the Headmistress, spots Elphaba’s talent and trains her in sorcery. But Elphaba leaves when she realises that the animal professors are being oppressed. </a:t>
            </a:r>
          </a:p>
          <a:p>
            <a:endParaRPr lang="en-GB" sz="1800" dirty="0">
              <a:latin typeface="+mn-lt"/>
            </a:endParaRPr>
          </a:p>
          <a:p>
            <a:r>
              <a:rPr lang="en-GB" sz="1800" dirty="0">
                <a:latin typeface="+mn-lt"/>
              </a:rPr>
              <a:t>Before this point, do you think Elphaba would be a good student? She is certainly bright, but has few friends at the start of the story and can be very stubborn. </a:t>
            </a:r>
          </a:p>
          <a:p>
            <a:r>
              <a:rPr lang="en-GB" sz="1800" dirty="0">
                <a:latin typeface="+mn-lt"/>
              </a:rPr>
              <a:t>What would Madame </a:t>
            </a:r>
            <a:r>
              <a:rPr lang="en-GB" sz="1800" dirty="0" err="1">
                <a:latin typeface="+mn-lt"/>
              </a:rPr>
              <a:t>Morrible</a:t>
            </a:r>
            <a:r>
              <a:rPr lang="en-GB" sz="1800" dirty="0">
                <a:latin typeface="+mn-lt"/>
              </a:rPr>
              <a:t> write about Elphaba in her report home to the Governor? </a:t>
            </a:r>
          </a:p>
          <a:p>
            <a:endParaRPr lang="en-GB" sz="1800" b="1" dirty="0">
              <a:latin typeface="+mn-lt"/>
            </a:endParaRPr>
          </a:p>
          <a:p>
            <a:pPr marL="285750" indent="-285750">
              <a:buClr>
                <a:srgbClr val="39B54A"/>
              </a:buClr>
              <a:buFont typeface="Arial" panose="020B0604020202020204" pitchFamily="34" charset="0"/>
              <a:buChar char="•"/>
            </a:pPr>
            <a:r>
              <a:rPr lang="en-GB" sz="1800" dirty="0">
                <a:latin typeface="+mn-lt"/>
              </a:rPr>
              <a:t>Imagine you are Madame </a:t>
            </a:r>
            <a:r>
              <a:rPr lang="en-GB" sz="1800" dirty="0" err="1">
                <a:latin typeface="+mn-lt"/>
              </a:rPr>
              <a:t>Morrible</a:t>
            </a:r>
            <a:r>
              <a:rPr lang="en-GB" sz="1800" dirty="0">
                <a:latin typeface="+mn-lt"/>
              </a:rPr>
              <a:t> and write a 300 word report on Elphaba. Set it out as a school report and use formal language. </a:t>
            </a:r>
          </a:p>
        </p:txBody>
      </p:sp>
      <p:sp>
        <p:nvSpPr>
          <p:cNvPr id="4" name="TextBox 3">
            <a:extLst>
              <a:ext uri="{FF2B5EF4-FFF2-40B4-BE49-F238E27FC236}">
                <a16:creationId xmlns:a16="http://schemas.microsoft.com/office/drawing/2014/main" id="{3969C055-9FCC-BED6-E44E-68CFD032CDC6}"/>
              </a:ext>
            </a:extLst>
          </p:cNvPr>
          <p:cNvSpPr txBox="1"/>
          <p:nvPr/>
        </p:nvSpPr>
        <p:spPr>
          <a:xfrm>
            <a:off x="7271658" y="336192"/>
            <a:ext cx="1576046" cy="215444"/>
          </a:xfrm>
          <a:prstGeom prst="rect">
            <a:avLst/>
          </a:prstGeom>
          <a:noFill/>
        </p:spPr>
        <p:txBody>
          <a:bodyPr wrap="square" rtlCol="0">
            <a:spAutoFit/>
          </a:bodyPr>
          <a:lstStyle/>
          <a:p>
            <a:r>
              <a:rPr lang="en-GB" sz="800" dirty="0">
                <a:solidFill>
                  <a:schemeClr val="tx1"/>
                </a:solidFill>
                <a:latin typeface="+mn-lt"/>
              </a:rPr>
              <a:t>KS3 English Language Fiction </a:t>
            </a:r>
          </a:p>
        </p:txBody>
      </p:sp>
    </p:spTree>
    <p:extLst>
      <p:ext uri="{BB962C8B-B14F-4D97-AF65-F5344CB8AC3E}">
        <p14:creationId xmlns:p14="http://schemas.microsoft.com/office/powerpoint/2010/main" val="15646676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96AC8F4D-3A82-BD9E-D536-A8DFF9204A7B}"/>
              </a:ext>
            </a:extLst>
          </p:cNvPr>
          <p:cNvPicPr>
            <a:picLocks noChangeAspect="1"/>
          </p:cNvPicPr>
          <p:nvPr/>
        </p:nvPicPr>
        <p:blipFill>
          <a:blip r:embed="rId3"/>
          <a:stretch>
            <a:fillRect/>
          </a:stretch>
        </p:blipFill>
        <p:spPr>
          <a:xfrm>
            <a:off x="0" y="302"/>
            <a:ext cx="9144000" cy="5142895"/>
          </a:xfrm>
          <a:prstGeom prst="rect">
            <a:avLst/>
          </a:prstGeom>
        </p:spPr>
      </p:pic>
      <p:sp>
        <p:nvSpPr>
          <p:cNvPr id="6" name="Google Shape;66;p15">
            <a:extLst>
              <a:ext uri="{FF2B5EF4-FFF2-40B4-BE49-F238E27FC236}">
                <a16:creationId xmlns:a16="http://schemas.microsoft.com/office/drawing/2014/main" id="{7331F7C8-A97B-15AA-A667-CF5D74F5B073}"/>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Metamorphosis</a:t>
            </a:r>
            <a:r>
              <a:rPr lang="en-GB" sz="2000" b="1" dirty="0">
                <a:solidFill>
                  <a:srgbClr val="39B54A"/>
                </a:solidFill>
                <a:latin typeface="Trade Gothic LT Std Bold" panose="020B0804050502020204" pitchFamily="34" charset="0"/>
              </a:rPr>
              <a:t> </a:t>
            </a:r>
            <a:endParaRPr lang="en-GB" sz="2000" dirty="0">
              <a:solidFill>
                <a:srgbClr val="39B54A"/>
              </a:solidFill>
              <a:latin typeface="Trade Gothic LT Std Bold" panose="020B0804050502020204" pitchFamily="34" charset="0"/>
            </a:endParaRPr>
          </a:p>
        </p:txBody>
      </p:sp>
      <p:sp>
        <p:nvSpPr>
          <p:cNvPr id="7" name="TextBox 6">
            <a:extLst>
              <a:ext uri="{FF2B5EF4-FFF2-40B4-BE49-F238E27FC236}">
                <a16:creationId xmlns:a16="http://schemas.microsoft.com/office/drawing/2014/main" id="{E8482206-C6D2-D0DD-F89F-8AA6E5CA9845}"/>
              </a:ext>
            </a:extLst>
          </p:cNvPr>
          <p:cNvSpPr txBox="1"/>
          <p:nvPr/>
        </p:nvSpPr>
        <p:spPr>
          <a:xfrm>
            <a:off x="425160" y="900504"/>
            <a:ext cx="8202005" cy="3016210"/>
          </a:xfrm>
          <a:prstGeom prst="rect">
            <a:avLst/>
          </a:prstGeom>
          <a:noFill/>
        </p:spPr>
        <p:txBody>
          <a:bodyPr wrap="square" rtlCol="0">
            <a:spAutoFit/>
          </a:bodyPr>
          <a:lstStyle/>
          <a:p>
            <a:r>
              <a:rPr lang="en-GB" sz="1800" dirty="0">
                <a:latin typeface="+mn-lt"/>
              </a:rPr>
              <a:t>Boq is turned into the Tinman to help him survive when his heart is removed by </a:t>
            </a:r>
            <a:r>
              <a:rPr lang="en-GB" sz="1800" dirty="0" err="1">
                <a:latin typeface="+mn-lt"/>
              </a:rPr>
              <a:t>Nessarose’s</a:t>
            </a:r>
            <a:r>
              <a:rPr lang="en-GB" sz="1800" dirty="0">
                <a:latin typeface="+mn-lt"/>
              </a:rPr>
              <a:t> spell. He is asleep and wakes up to discover he is made of tin. </a:t>
            </a:r>
          </a:p>
          <a:p>
            <a:endParaRPr lang="en-GB" sz="1800" dirty="0">
              <a:latin typeface="+mn-lt"/>
            </a:endParaRPr>
          </a:p>
          <a:p>
            <a:r>
              <a:rPr lang="en-GB" sz="1800" dirty="0">
                <a:latin typeface="+mn-lt"/>
              </a:rPr>
              <a:t>Taking inspiration from the 1915 novella ‘The Metamorphosis’ by Frank Kafka, describe how this would feel for Boq. </a:t>
            </a:r>
          </a:p>
          <a:p>
            <a:endParaRPr lang="en-GB" sz="1800" dirty="0">
              <a:latin typeface="+mn-lt"/>
            </a:endParaRPr>
          </a:p>
          <a:p>
            <a:r>
              <a:rPr lang="en-GB" sz="1800" dirty="0">
                <a:latin typeface="+mn-lt"/>
              </a:rPr>
              <a:t>You might want to consider the first sentence of Kafka’s novella and see if you can write something similar that would fit the story of </a:t>
            </a:r>
            <a:r>
              <a:rPr lang="en-GB" sz="1800" b="1" dirty="0">
                <a:latin typeface="+mn-lt"/>
              </a:rPr>
              <a:t>Wicked</a:t>
            </a:r>
            <a:r>
              <a:rPr lang="en-GB" sz="1800" dirty="0">
                <a:latin typeface="+mn-lt"/>
              </a:rPr>
              <a:t>:</a:t>
            </a:r>
          </a:p>
          <a:p>
            <a:endParaRPr lang="en-GB" sz="1000" dirty="0">
              <a:latin typeface="+mn-lt"/>
            </a:endParaRPr>
          </a:p>
          <a:p>
            <a:r>
              <a:rPr lang="en-GB" sz="1800" i="1" dirty="0">
                <a:latin typeface="+mn-lt"/>
              </a:rPr>
              <a:t>"As Gregor Samsa awoke one morning from uneasy dreams he found himself transformed in his bed into a gigantic insect".</a:t>
            </a:r>
          </a:p>
        </p:txBody>
      </p:sp>
      <p:sp>
        <p:nvSpPr>
          <p:cNvPr id="5" name="TextBox 4">
            <a:extLst>
              <a:ext uri="{FF2B5EF4-FFF2-40B4-BE49-F238E27FC236}">
                <a16:creationId xmlns:a16="http://schemas.microsoft.com/office/drawing/2014/main" id="{032A6669-3827-7944-726A-6D2C7CA20C39}"/>
              </a:ext>
            </a:extLst>
          </p:cNvPr>
          <p:cNvSpPr txBox="1"/>
          <p:nvPr/>
        </p:nvSpPr>
        <p:spPr>
          <a:xfrm>
            <a:off x="7271658" y="336192"/>
            <a:ext cx="1576046" cy="215444"/>
          </a:xfrm>
          <a:prstGeom prst="rect">
            <a:avLst/>
          </a:prstGeom>
          <a:noFill/>
        </p:spPr>
        <p:txBody>
          <a:bodyPr wrap="square" rtlCol="0">
            <a:spAutoFit/>
          </a:bodyPr>
          <a:lstStyle/>
          <a:p>
            <a:r>
              <a:rPr lang="en-GB" sz="800" dirty="0">
                <a:solidFill>
                  <a:schemeClr val="tx1"/>
                </a:solidFill>
                <a:latin typeface="+mn-lt"/>
              </a:rPr>
              <a:t>KS3 English Language Fiction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976C6DA4-52E8-BBB7-FD72-70A8F54EEE7B}"/>
              </a:ext>
            </a:extLst>
          </p:cNvPr>
          <p:cNvPicPr>
            <a:picLocks noChangeAspect="1"/>
          </p:cNvPicPr>
          <p:nvPr/>
        </p:nvPicPr>
        <p:blipFill>
          <a:blip r:embed="rId3"/>
          <a:stretch>
            <a:fillRect/>
          </a:stretch>
        </p:blipFill>
        <p:spPr>
          <a:xfrm>
            <a:off x="0" y="302"/>
            <a:ext cx="9144000" cy="5142895"/>
          </a:xfrm>
          <a:prstGeom prst="rect">
            <a:avLst/>
          </a:prstGeom>
        </p:spPr>
      </p:pic>
      <p:sp>
        <p:nvSpPr>
          <p:cNvPr id="6" name="Google Shape;66;p15">
            <a:extLst>
              <a:ext uri="{FF2B5EF4-FFF2-40B4-BE49-F238E27FC236}">
                <a16:creationId xmlns:a16="http://schemas.microsoft.com/office/drawing/2014/main" id="{236B7B39-E7AC-DEFE-51FC-1B876941C231}"/>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Short Story</a:t>
            </a:r>
            <a:endParaRPr lang="en-GB" sz="2000" dirty="0">
              <a:solidFill>
                <a:srgbClr val="39B54A"/>
              </a:solidFill>
              <a:latin typeface="+mj-lt"/>
            </a:endParaRPr>
          </a:p>
        </p:txBody>
      </p:sp>
      <p:sp>
        <p:nvSpPr>
          <p:cNvPr id="7" name="TextBox 6">
            <a:extLst>
              <a:ext uri="{FF2B5EF4-FFF2-40B4-BE49-F238E27FC236}">
                <a16:creationId xmlns:a16="http://schemas.microsoft.com/office/drawing/2014/main" id="{CEC591CE-82E4-311B-4D88-94E58BB39C5B}"/>
              </a:ext>
            </a:extLst>
          </p:cNvPr>
          <p:cNvSpPr txBox="1"/>
          <p:nvPr/>
        </p:nvSpPr>
        <p:spPr>
          <a:xfrm>
            <a:off x="429368" y="909842"/>
            <a:ext cx="8213889" cy="3108543"/>
          </a:xfrm>
          <a:prstGeom prst="rect">
            <a:avLst/>
          </a:prstGeom>
          <a:noFill/>
        </p:spPr>
        <p:txBody>
          <a:bodyPr wrap="square" rtlCol="0">
            <a:spAutoFit/>
          </a:bodyPr>
          <a:lstStyle/>
          <a:p>
            <a:r>
              <a:rPr lang="en-GB" sz="1800" b="1" dirty="0">
                <a:latin typeface="+mn-lt"/>
              </a:rPr>
              <a:t>Wicked</a:t>
            </a:r>
            <a:r>
              <a:rPr lang="en-GB" sz="1800" dirty="0">
                <a:latin typeface="+mn-lt"/>
              </a:rPr>
              <a:t> is a book which was written when the author imagined what had happened before the story of The Wizard of Oz. </a:t>
            </a:r>
          </a:p>
          <a:p>
            <a:r>
              <a:rPr lang="en-GB" sz="1800" dirty="0">
                <a:latin typeface="+mn-lt"/>
              </a:rPr>
              <a:t>Now let’s try to imagine what happened </a:t>
            </a:r>
            <a:r>
              <a:rPr lang="en-GB" sz="1800" i="1" dirty="0">
                <a:latin typeface="+mn-lt"/>
              </a:rPr>
              <a:t>before</a:t>
            </a:r>
            <a:r>
              <a:rPr lang="en-GB" sz="1800" dirty="0">
                <a:latin typeface="+mn-lt"/>
              </a:rPr>
              <a:t> </a:t>
            </a:r>
            <a:r>
              <a:rPr lang="en-GB" sz="1800" b="1" dirty="0">
                <a:latin typeface="+mn-lt"/>
              </a:rPr>
              <a:t>Wicked</a:t>
            </a:r>
            <a:r>
              <a:rPr lang="en-GB" sz="1800" dirty="0">
                <a:latin typeface="+mn-lt"/>
              </a:rPr>
              <a:t>. </a:t>
            </a:r>
          </a:p>
          <a:p>
            <a:endParaRPr lang="en-GB" sz="1800" dirty="0">
              <a:latin typeface="+mn-lt"/>
            </a:endParaRPr>
          </a:p>
          <a:p>
            <a:r>
              <a:rPr lang="en-GB" sz="1800" dirty="0">
                <a:latin typeface="+mn-lt"/>
              </a:rPr>
              <a:t>Choose one of the following scenarios to describe, and write a short story about a day in the life of:</a:t>
            </a:r>
          </a:p>
          <a:p>
            <a:endParaRPr lang="en-GB" sz="800" dirty="0">
              <a:latin typeface="+mn-lt"/>
            </a:endParaRPr>
          </a:p>
          <a:p>
            <a:pPr marL="285750" indent="-285750">
              <a:buClr>
                <a:srgbClr val="39B54A"/>
              </a:buClr>
              <a:buFont typeface="Arial" panose="020B0604020202020204" pitchFamily="34" charset="0"/>
              <a:buChar char="•"/>
            </a:pPr>
            <a:r>
              <a:rPr lang="en-GB" sz="1600" dirty="0" err="1">
                <a:latin typeface="+mn-lt"/>
              </a:rPr>
              <a:t>Shiz</a:t>
            </a:r>
            <a:r>
              <a:rPr lang="en-GB" sz="1600" dirty="0">
                <a:latin typeface="+mn-lt"/>
              </a:rPr>
              <a:t> University </a:t>
            </a:r>
          </a:p>
          <a:p>
            <a:pPr marL="285750" indent="-285750">
              <a:buClr>
                <a:srgbClr val="39B54A"/>
              </a:buClr>
              <a:buFont typeface="Arial" panose="020B0604020202020204" pitchFamily="34" charset="0"/>
              <a:buChar char="•"/>
            </a:pPr>
            <a:r>
              <a:rPr lang="en-GB" sz="1600" dirty="0">
                <a:latin typeface="+mn-lt"/>
              </a:rPr>
              <a:t>Oz  </a:t>
            </a:r>
          </a:p>
          <a:p>
            <a:pPr marL="285750" indent="-285750">
              <a:buClr>
                <a:srgbClr val="39B54A"/>
              </a:buClr>
              <a:buFont typeface="Arial" panose="020B0604020202020204" pitchFamily="34" charset="0"/>
              <a:buChar char="•"/>
            </a:pPr>
            <a:r>
              <a:rPr lang="en-GB" sz="1600" dirty="0">
                <a:latin typeface="+mn-lt"/>
              </a:rPr>
              <a:t>Elphaba’s childhood </a:t>
            </a:r>
          </a:p>
          <a:p>
            <a:pPr marL="285750" indent="-285750">
              <a:buClr>
                <a:srgbClr val="39B54A"/>
              </a:buClr>
              <a:buFont typeface="Arial" panose="020B0604020202020204" pitchFamily="34" charset="0"/>
              <a:buChar char="•"/>
            </a:pPr>
            <a:r>
              <a:rPr lang="en-GB" sz="1600" dirty="0">
                <a:latin typeface="+mn-lt"/>
              </a:rPr>
              <a:t>Glinda’s childhood  </a:t>
            </a:r>
          </a:p>
          <a:p>
            <a:pPr marL="285750" indent="-285750">
              <a:buClr>
                <a:srgbClr val="39B54A"/>
              </a:buClr>
              <a:buFont typeface="Arial" panose="020B0604020202020204" pitchFamily="34" charset="0"/>
              <a:buChar char="•"/>
            </a:pPr>
            <a:r>
              <a:rPr lang="en-GB" sz="1600" dirty="0" err="1">
                <a:latin typeface="+mn-lt"/>
              </a:rPr>
              <a:t>Boq’s</a:t>
            </a:r>
            <a:r>
              <a:rPr lang="en-GB" sz="1600" dirty="0">
                <a:latin typeface="+mn-lt"/>
              </a:rPr>
              <a:t> childhood </a:t>
            </a:r>
          </a:p>
        </p:txBody>
      </p:sp>
      <p:sp>
        <p:nvSpPr>
          <p:cNvPr id="4" name="TextBox 3">
            <a:extLst>
              <a:ext uri="{FF2B5EF4-FFF2-40B4-BE49-F238E27FC236}">
                <a16:creationId xmlns:a16="http://schemas.microsoft.com/office/drawing/2014/main" id="{6734DECF-2B19-EEFA-1E7F-91157CB11BA4}"/>
              </a:ext>
            </a:extLst>
          </p:cNvPr>
          <p:cNvSpPr txBox="1"/>
          <p:nvPr/>
        </p:nvSpPr>
        <p:spPr>
          <a:xfrm>
            <a:off x="7271658" y="336192"/>
            <a:ext cx="1576046" cy="215444"/>
          </a:xfrm>
          <a:prstGeom prst="rect">
            <a:avLst/>
          </a:prstGeom>
          <a:noFill/>
        </p:spPr>
        <p:txBody>
          <a:bodyPr wrap="square" rtlCol="0">
            <a:spAutoFit/>
          </a:bodyPr>
          <a:lstStyle/>
          <a:p>
            <a:r>
              <a:rPr lang="en-GB" sz="800" dirty="0">
                <a:solidFill>
                  <a:schemeClr val="tx1"/>
                </a:solidFill>
                <a:latin typeface="+mn-lt"/>
              </a:rPr>
              <a:t>KS3 English Language Fiction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79C47E61-D860-337B-C93B-7780F12019FC}"/>
              </a:ext>
            </a:extLst>
          </p:cNvPr>
          <p:cNvPicPr>
            <a:picLocks noChangeAspect="1"/>
          </p:cNvPicPr>
          <p:nvPr/>
        </p:nvPicPr>
        <p:blipFill>
          <a:blip r:embed="rId3"/>
          <a:stretch>
            <a:fillRect/>
          </a:stretch>
        </p:blipFill>
        <p:spPr>
          <a:xfrm>
            <a:off x="0" y="302"/>
            <a:ext cx="9144000" cy="5142895"/>
          </a:xfrm>
          <a:prstGeom prst="rect">
            <a:avLst/>
          </a:prstGeom>
        </p:spPr>
      </p:pic>
      <p:sp>
        <p:nvSpPr>
          <p:cNvPr id="6" name="Google Shape;66;p15">
            <a:extLst>
              <a:ext uri="{FF2B5EF4-FFF2-40B4-BE49-F238E27FC236}">
                <a16:creationId xmlns:a16="http://schemas.microsoft.com/office/drawing/2014/main" id="{14AA8B35-9D9F-1787-5C25-0CB66379BC70}"/>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Diary Entry</a:t>
            </a:r>
            <a:endParaRPr lang="en-GB" sz="2000" dirty="0">
              <a:solidFill>
                <a:srgbClr val="39B54A"/>
              </a:solidFill>
              <a:latin typeface="+mj-lt"/>
            </a:endParaRPr>
          </a:p>
        </p:txBody>
      </p:sp>
      <p:sp>
        <p:nvSpPr>
          <p:cNvPr id="7" name="TextBox 6">
            <a:extLst>
              <a:ext uri="{FF2B5EF4-FFF2-40B4-BE49-F238E27FC236}">
                <a16:creationId xmlns:a16="http://schemas.microsoft.com/office/drawing/2014/main" id="{1797B9D6-230C-371D-F872-B00B63832A9C}"/>
              </a:ext>
            </a:extLst>
          </p:cNvPr>
          <p:cNvSpPr txBox="1"/>
          <p:nvPr/>
        </p:nvSpPr>
        <p:spPr>
          <a:xfrm>
            <a:off x="430811" y="914401"/>
            <a:ext cx="3795991" cy="2308324"/>
          </a:xfrm>
          <a:prstGeom prst="rect">
            <a:avLst/>
          </a:prstGeom>
          <a:noFill/>
        </p:spPr>
        <p:txBody>
          <a:bodyPr wrap="square" rtlCol="0">
            <a:spAutoFit/>
          </a:bodyPr>
          <a:lstStyle/>
          <a:p>
            <a:r>
              <a:rPr lang="en-GB" sz="1800" dirty="0">
                <a:latin typeface="+mn-lt"/>
              </a:rPr>
              <a:t>Imagine you are Elphaba, Glinda, Boq, Nessarose or Fiyero on the night of the </a:t>
            </a:r>
            <a:r>
              <a:rPr lang="en-GB" sz="1800" dirty="0" err="1">
                <a:latin typeface="+mn-lt"/>
              </a:rPr>
              <a:t>Ozdust</a:t>
            </a:r>
            <a:r>
              <a:rPr lang="en-GB" sz="1800" dirty="0">
                <a:latin typeface="+mn-lt"/>
              </a:rPr>
              <a:t> Ball, when Elphaba comes in wearing Glinda’s hat.</a:t>
            </a:r>
          </a:p>
          <a:p>
            <a:endParaRPr lang="en-GB" sz="1800" dirty="0">
              <a:latin typeface="+mn-lt"/>
            </a:endParaRPr>
          </a:p>
          <a:p>
            <a:pPr marL="285750" indent="-285750">
              <a:buClr>
                <a:srgbClr val="39B54A"/>
              </a:buClr>
              <a:buFont typeface="Arial" panose="020B0604020202020204" pitchFamily="34" charset="0"/>
              <a:buChar char="•"/>
            </a:pPr>
            <a:r>
              <a:rPr lang="en-GB" sz="1800" dirty="0">
                <a:latin typeface="+mn-lt"/>
              </a:rPr>
              <a:t>Write the character’s diary entry for that night.</a:t>
            </a:r>
          </a:p>
        </p:txBody>
      </p:sp>
      <p:pic>
        <p:nvPicPr>
          <p:cNvPr id="9" name="Picture 8" descr="A group of people dancing&#10;&#10;Description automatically generated with medium confidence">
            <a:extLst>
              <a:ext uri="{FF2B5EF4-FFF2-40B4-BE49-F238E27FC236}">
                <a16:creationId xmlns:a16="http://schemas.microsoft.com/office/drawing/2014/main" id="{61F6F943-B8A0-90E4-20FD-C6D1C97EDE6F}"/>
              </a:ext>
            </a:extLst>
          </p:cNvPr>
          <p:cNvPicPr>
            <a:picLocks noChangeAspect="1"/>
          </p:cNvPicPr>
          <p:nvPr/>
        </p:nvPicPr>
        <p:blipFill>
          <a:blip r:embed="rId4"/>
          <a:stretch>
            <a:fillRect/>
          </a:stretch>
        </p:blipFill>
        <p:spPr>
          <a:xfrm>
            <a:off x="4455266" y="1152442"/>
            <a:ext cx="4257923" cy="2838615"/>
          </a:xfrm>
          <a:prstGeom prst="rect">
            <a:avLst/>
          </a:prstGeom>
          <a:ln w="12700">
            <a:solidFill>
              <a:srgbClr val="39B54A"/>
            </a:solidFill>
          </a:ln>
        </p:spPr>
      </p:pic>
      <p:sp>
        <p:nvSpPr>
          <p:cNvPr id="4" name="TextBox 3">
            <a:extLst>
              <a:ext uri="{FF2B5EF4-FFF2-40B4-BE49-F238E27FC236}">
                <a16:creationId xmlns:a16="http://schemas.microsoft.com/office/drawing/2014/main" id="{D4AF60D5-4505-C08A-CC4D-A7B0E694176A}"/>
              </a:ext>
            </a:extLst>
          </p:cNvPr>
          <p:cNvSpPr txBox="1"/>
          <p:nvPr/>
        </p:nvSpPr>
        <p:spPr>
          <a:xfrm>
            <a:off x="7271658" y="336192"/>
            <a:ext cx="1576046" cy="215444"/>
          </a:xfrm>
          <a:prstGeom prst="rect">
            <a:avLst/>
          </a:prstGeom>
          <a:noFill/>
        </p:spPr>
        <p:txBody>
          <a:bodyPr wrap="square" rtlCol="0">
            <a:spAutoFit/>
          </a:bodyPr>
          <a:lstStyle/>
          <a:p>
            <a:r>
              <a:rPr lang="en-GB" sz="800" dirty="0">
                <a:solidFill>
                  <a:schemeClr val="tx1"/>
                </a:solidFill>
                <a:latin typeface="+mn-lt"/>
              </a:rPr>
              <a:t>KS3 English Language Fiction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87B281A3-9422-2F62-65E5-D882D05E21C4}"/>
              </a:ext>
            </a:extLst>
          </p:cNvPr>
          <p:cNvPicPr>
            <a:picLocks noChangeAspect="1"/>
          </p:cNvPicPr>
          <p:nvPr/>
        </p:nvPicPr>
        <p:blipFill>
          <a:blip r:embed="rId3"/>
          <a:stretch>
            <a:fillRect/>
          </a:stretch>
        </p:blipFill>
        <p:spPr>
          <a:xfrm>
            <a:off x="0" y="605"/>
            <a:ext cx="9144000" cy="5142895"/>
          </a:xfrm>
          <a:prstGeom prst="rect">
            <a:avLst/>
          </a:prstGeom>
        </p:spPr>
      </p:pic>
      <p:sp>
        <p:nvSpPr>
          <p:cNvPr id="6" name="Google Shape;66;p15">
            <a:extLst>
              <a:ext uri="{FF2B5EF4-FFF2-40B4-BE49-F238E27FC236}">
                <a16:creationId xmlns:a16="http://schemas.microsoft.com/office/drawing/2014/main" id="{9FD7D6D1-6661-135B-E452-12CABFA1FD21}"/>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Script Writing</a:t>
            </a:r>
            <a:endParaRPr lang="en-GB" sz="2000" dirty="0">
              <a:solidFill>
                <a:srgbClr val="39B54A"/>
              </a:solidFill>
              <a:latin typeface="+mj-lt"/>
            </a:endParaRPr>
          </a:p>
        </p:txBody>
      </p:sp>
      <p:sp>
        <p:nvSpPr>
          <p:cNvPr id="7" name="TextBox 6">
            <a:extLst>
              <a:ext uri="{FF2B5EF4-FFF2-40B4-BE49-F238E27FC236}">
                <a16:creationId xmlns:a16="http://schemas.microsoft.com/office/drawing/2014/main" id="{79251FA2-0DAA-ADD2-B1F6-08A2A68FC324}"/>
              </a:ext>
            </a:extLst>
          </p:cNvPr>
          <p:cNvSpPr txBox="1"/>
          <p:nvPr/>
        </p:nvSpPr>
        <p:spPr>
          <a:xfrm>
            <a:off x="435119" y="907815"/>
            <a:ext cx="3818829" cy="3354765"/>
          </a:xfrm>
          <a:prstGeom prst="rect">
            <a:avLst/>
          </a:prstGeom>
          <a:noFill/>
        </p:spPr>
        <p:txBody>
          <a:bodyPr wrap="square" rtlCol="0">
            <a:spAutoFit/>
          </a:bodyPr>
          <a:lstStyle/>
          <a:p>
            <a:r>
              <a:rPr lang="en-GB" sz="1600" dirty="0">
                <a:latin typeface="+mn-lt"/>
              </a:rPr>
              <a:t>Create the script for a scene which is ‘missing’ from </a:t>
            </a:r>
            <a:r>
              <a:rPr lang="en-GB" sz="1600" b="1" dirty="0">
                <a:latin typeface="+mn-lt"/>
              </a:rPr>
              <a:t>Wicked</a:t>
            </a:r>
            <a:r>
              <a:rPr lang="en-GB" sz="1600" dirty="0">
                <a:latin typeface="+mn-lt"/>
              </a:rPr>
              <a:t>.</a:t>
            </a:r>
          </a:p>
          <a:p>
            <a:r>
              <a:rPr lang="en-GB" sz="1600" dirty="0">
                <a:latin typeface="+mn-lt"/>
              </a:rPr>
              <a:t> </a:t>
            </a:r>
          </a:p>
          <a:p>
            <a:r>
              <a:rPr lang="en-GB" sz="1600" dirty="0">
                <a:latin typeface="+mn-lt"/>
              </a:rPr>
              <a:t>Choose one of the following scenarios, or create one of your own: </a:t>
            </a:r>
          </a:p>
          <a:p>
            <a:endParaRPr lang="en-GB" sz="1000" dirty="0">
              <a:latin typeface="+mn-lt"/>
            </a:endParaRPr>
          </a:p>
          <a:p>
            <a:pPr marL="285750" indent="-285750">
              <a:buClr>
                <a:srgbClr val="39B54A"/>
              </a:buClr>
              <a:buFont typeface="Arial" panose="020B0604020202020204" pitchFamily="34" charset="0"/>
              <a:buChar char="•"/>
            </a:pPr>
            <a:r>
              <a:rPr lang="en-GB" sz="1600" dirty="0">
                <a:latin typeface="+mn-lt"/>
              </a:rPr>
              <a:t>Nessarose, Elphaba and her father travel together to </a:t>
            </a:r>
            <a:r>
              <a:rPr lang="en-GB" sz="1600" dirty="0" err="1">
                <a:latin typeface="+mn-lt"/>
              </a:rPr>
              <a:t>Shiz</a:t>
            </a:r>
            <a:r>
              <a:rPr lang="en-GB" sz="1600" dirty="0">
                <a:latin typeface="+mn-lt"/>
              </a:rPr>
              <a:t> University </a:t>
            </a:r>
          </a:p>
          <a:p>
            <a:pPr marL="285750" indent="-285750">
              <a:buClr>
                <a:srgbClr val="39B54A"/>
              </a:buClr>
              <a:buFont typeface="Arial" panose="020B0604020202020204" pitchFamily="34" charset="0"/>
              <a:buChar char="•"/>
            </a:pPr>
            <a:endParaRPr lang="en-GB" sz="1000" dirty="0">
              <a:latin typeface="+mn-lt"/>
            </a:endParaRPr>
          </a:p>
          <a:p>
            <a:pPr marL="285750" indent="-285750">
              <a:buClr>
                <a:srgbClr val="39B54A"/>
              </a:buClr>
              <a:buFont typeface="Arial" panose="020B0604020202020204" pitchFamily="34" charset="0"/>
              <a:buChar char="•"/>
            </a:pPr>
            <a:r>
              <a:rPr lang="en-GB" sz="1600" dirty="0">
                <a:latin typeface="+mn-lt"/>
              </a:rPr>
              <a:t>Glinda introduces Elphaba to her parents </a:t>
            </a:r>
          </a:p>
          <a:p>
            <a:pPr marL="285750" indent="-285750">
              <a:buClr>
                <a:srgbClr val="39B54A"/>
              </a:buClr>
              <a:buFont typeface="Arial" panose="020B0604020202020204" pitchFamily="34" charset="0"/>
              <a:buChar char="•"/>
            </a:pPr>
            <a:endParaRPr lang="en-GB" sz="1000" dirty="0">
              <a:latin typeface="+mn-lt"/>
            </a:endParaRPr>
          </a:p>
          <a:p>
            <a:pPr marL="285750" indent="-285750">
              <a:buClr>
                <a:srgbClr val="39B54A"/>
              </a:buClr>
              <a:buFont typeface="Arial" panose="020B0604020202020204" pitchFamily="34" charset="0"/>
              <a:buChar char="•"/>
            </a:pPr>
            <a:r>
              <a:rPr lang="en-GB" sz="1600" dirty="0">
                <a:latin typeface="+mn-lt"/>
              </a:rPr>
              <a:t>Fiyero confides in one of his friends that he has feelings for Elphaba </a:t>
            </a:r>
          </a:p>
        </p:txBody>
      </p:sp>
      <p:pic>
        <p:nvPicPr>
          <p:cNvPr id="9" name="Picture 8" descr="A person holding a piece of paper&#10;&#10;Description automatically generated with medium confidence">
            <a:extLst>
              <a:ext uri="{FF2B5EF4-FFF2-40B4-BE49-F238E27FC236}">
                <a16:creationId xmlns:a16="http://schemas.microsoft.com/office/drawing/2014/main" id="{875D89F7-7FF4-800F-8ACB-AC27097B9B69}"/>
              </a:ext>
            </a:extLst>
          </p:cNvPr>
          <p:cNvPicPr>
            <a:picLocks noChangeAspect="1"/>
          </p:cNvPicPr>
          <p:nvPr/>
        </p:nvPicPr>
        <p:blipFill>
          <a:blip r:embed="rId4"/>
          <a:stretch>
            <a:fillRect/>
          </a:stretch>
        </p:blipFill>
        <p:spPr>
          <a:xfrm>
            <a:off x="4455266" y="1152441"/>
            <a:ext cx="4257922" cy="2838615"/>
          </a:xfrm>
          <a:prstGeom prst="rect">
            <a:avLst/>
          </a:prstGeom>
          <a:ln w="12700">
            <a:solidFill>
              <a:srgbClr val="39B54A"/>
            </a:solidFill>
          </a:ln>
        </p:spPr>
      </p:pic>
      <p:sp>
        <p:nvSpPr>
          <p:cNvPr id="4" name="TextBox 3">
            <a:extLst>
              <a:ext uri="{FF2B5EF4-FFF2-40B4-BE49-F238E27FC236}">
                <a16:creationId xmlns:a16="http://schemas.microsoft.com/office/drawing/2014/main" id="{811B590D-75E7-2D14-CF2A-271DA04495CC}"/>
              </a:ext>
            </a:extLst>
          </p:cNvPr>
          <p:cNvSpPr txBox="1"/>
          <p:nvPr/>
        </p:nvSpPr>
        <p:spPr>
          <a:xfrm>
            <a:off x="7271658" y="336192"/>
            <a:ext cx="1576046" cy="215444"/>
          </a:xfrm>
          <a:prstGeom prst="rect">
            <a:avLst/>
          </a:prstGeom>
          <a:noFill/>
        </p:spPr>
        <p:txBody>
          <a:bodyPr wrap="square" rtlCol="0">
            <a:spAutoFit/>
          </a:bodyPr>
          <a:lstStyle/>
          <a:p>
            <a:r>
              <a:rPr lang="en-GB" sz="800" dirty="0">
                <a:solidFill>
                  <a:schemeClr val="tx1"/>
                </a:solidFill>
                <a:latin typeface="+mn-lt"/>
              </a:rPr>
              <a:t>KS3 English Language Fiction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B0BD3AD8-AF78-FD83-E97E-3B0B62C8976D}"/>
              </a:ext>
            </a:extLst>
          </p:cNvPr>
          <p:cNvPicPr>
            <a:picLocks noChangeAspect="1"/>
          </p:cNvPicPr>
          <p:nvPr/>
        </p:nvPicPr>
        <p:blipFill>
          <a:blip r:embed="rId3"/>
          <a:stretch>
            <a:fillRect/>
          </a:stretch>
        </p:blipFill>
        <p:spPr>
          <a:xfrm>
            <a:off x="0" y="302"/>
            <a:ext cx="9144000" cy="5142895"/>
          </a:xfrm>
          <a:prstGeom prst="rect">
            <a:avLst/>
          </a:prstGeom>
        </p:spPr>
      </p:pic>
      <p:sp>
        <p:nvSpPr>
          <p:cNvPr id="6" name="Google Shape;66;p15">
            <a:extLst>
              <a:ext uri="{FF2B5EF4-FFF2-40B4-BE49-F238E27FC236}">
                <a16:creationId xmlns:a16="http://schemas.microsoft.com/office/drawing/2014/main" id="{FD16C644-3A92-FA26-F4D2-8E5AEEA5A1E9}"/>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Letter Writing</a:t>
            </a:r>
            <a:endParaRPr lang="en-GB" sz="2000" dirty="0">
              <a:solidFill>
                <a:srgbClr val="39B54A"/>
              </a:solidFill>
              <a:latin typeface="+mj-lt"/>
            </a:endParaRPr>
          </a:p>
        </p:txBody>
      </p:sp>
      <p:sp>
        <p:nvSpPr>
          <p:cNvPr id="7" name="TextBox 6">
            <a:extLst>
              <a:ext uri="{FF2B5EF4-FFF2-40B4-BE49-F238E27FC236}">
                <a16:creationId xmlns:a16="http://schemas.microsoft.com/office/drawing/2014/main" id="{FD8F93BF-E555-71BB-2E60-F2293051B6BC}"/>
              </a:ext>
            </a:extLst>
          </p:cNvPr>
          <p:cNvSpPr txBox="1"/>
          <p:nvPr/>
        </p:nvSpPr>
        <p:spPr>
          <a:xfrm>
            <a:off x="432325" y="868700"/>
            <a:ext cx="4139675" cy="3847207"/>
          </a:xfrm>
          <a:prstGeom prst="rect">
            <a:avLst/>
          </a:prstGeom>
          <a:noFill/>
        </p:spPr>
        <p:txBody>
          <a:bodyPr wrap="square" rtlCol="0">
            <a:spAutoFit/>
          </a:bodyPr>
          <a:lstStyle/>
          <a:p>
            <a:r>
              <a:rPr lang="en-GB" dirty="0">
                <a:latin typeface="+mn-lt"/>
              </a:rPr>
              <a:t>Glinda and Elphaba are separated in the second half of the musical, even though they are secretly still best friends.</a:t>
            </a:r>
          </a:p>
          <a:p>
            <a:endParaRPr lang="en-GB" sz="800" dirty="0">
              <a:latin typeface="+mn-lt"/>
            </a:endParaRPr>
          </a:p>
          <a:p>
            <a:pPr marL="285750" indent="-285750">
              <a:buClr>
                <a:srgbClr val="39B54A"/>
              </a:buClr>
              <a:buFont typeface="Arial" panose="020B0604020202020204" pitchFamily="34" charset="0"/>
              <a:buChar char="•"/>
            </a:pPr>
            <a:r>
              <a:rPr lang="en-GB" sz="1200" dirty="0">
                <a:latin typeface="+mn-lt"/>
              </a:rPr>
              <a:t>Do you think it is harder to be the person who is in hiding, or the person who has to pretend not to know where the other one is? </a:t>
            </a:r>
          </a:p>
          <a:p>
            <a:endParaRPr lang="en-GB" sz="1000" dirty="0">
              <a:latin typeface="+mn-lt"/>
            </a:endParaRPr>
          </a:p>
          <a:p>
            <a:r>
              <a:rPr lang="en-GB" dirty="0">
                <a:latin typeface="+mn-lt"/>
              </a:rPr>
              <a:t>Imagine they are writing to each other in secret. </a:t>
            </a:r>
          </a:p>
          <a:p>
            <a:endParaRPr lang="en-GB" sz="800" dirty="0">
              <a:latin typeface="+mn-lt"/>
            </a:endParaRPr>
          </a:p>
          <a:p>
            <a:pPr marL="285750" indent="-285750">
              <a:buClr>
                <a:srgbClr val="39B54A"/>
              </a:buClr>
              <a:buFont typeface="Arial" panose="020B0604020202020204" pitchFamily="34" charset="0"/>
              <a:buChar char="•"/>
            </a:pPr>
            <a:r>
              <a:rPr lang="en-GB" sz="1200" dirty="0">
                <a:latin typeface="+mn-lt"/>
              </a:rPr>
              <a:t>What would their letters say to each other? </a:t>
            </a:r>
          </a:p>
          <a:p>
            <a:pPr marL="285750" indent="-285750">
              <a:buClr>
                <a:srgbClr val="39B54A"/>
              </a:buClr>
              <a:buFont typeface="Arial" panose="020B0604020202020204" pitchFamily="34" charset="0"/>
              <a:buChar char="•"/>
            </a:pPr>
            <a:endParaRPr lang="en-GB" sz="800" dirty="0">
              <a:latin typeface="+mn-lt"/>
            </a:endParaRPr>
          </a:p>
          <a:p>
            <a:pPr marL="285750" indent="-285750">
              <a:buClr>
                <a:srgbClr val="39B54A"/>
              </a:buClr>
              <a:buFont typeface="Arial" panose="020B0604020202020204" pitchFamily="34" charset="0"/>
              <a:buChar char="•"/>
            </a:pPr>
            <a:r>
              <a:rPr lang="en-GB" sz="1200" dirty="0">
                <a:latin typeface="+mn-lt"/>
              </a:rPr>
              <a:t>Would they use slang or secret codes? </a:t>
            </a:r>
          </a:p>
          <a:p>
            <a:pPr marL="285750" indent="-285750">
              <a:buClr>
                <a:srgbClr val="39B54A"/>
              </a:buClr>
              <a:buFont typeface="Arial" panose="020B0604020202020204" pitchFamily="34" charset="0"/>
              <a:buChar char="•"/>
            </a:pPr>
            <a:endParaRPr lang="en-GB" sz="800" dirty="0">
              <a:latin typeface="+mn-lt"/>
            </a:endParaRPr>
          </a:p>
          <a:p>
            <a:pPr>
              <a:buClr>
                <a:srgbClr val="39B54A"/>
              </a:buClr>
            </a:pPr>
            <a:r>
              <a:rPr lang="en-GB" dirty="0">
                <a:latin typeface="+mn-lt"/>
              </a:rPr>
              <a:t>Try writing a letter from Elphaba to Glinda and then Glinda’s reply. </a:t>
            </a:r>
          </a:p>
          <a:p>
            <a:pPr marL="285750" indent="-285750">
              <a:buClr>
                <a:srgbClr val="39B54A"/>
              </a:buClr>
              <a:buFont typeface="Arial" panose="020B0604020202020204" pitchFamily="34" charset="0"/>
              <a:buChar char="•"/>
            </a:pPr>
            <a:endParaRPr lang="en-GB" sz="800" dirty="0">
              <a:latin typeface="+mn-lt"/>
            </a:endParaRPr>
          </a:p>
          <a:p>
            <a:pPr marL="285750" indent="-285750">
              <a:buClr>
                <a:srgbClr val="39B54A"/>
              </a:buClr>
              <a:buFont typeface="Arial" panose="020B0604020202020204" pitchFamily="34" charset="0"/>
              <a:buChar char="•"/>
            </a:pPr>
            <a:r>
              <a:rPr lang="en-GB" sz="1200" dirty="0">
                <a:latin typeface="+mn-lt"/>
              </a:rPr>
              <a:t>What do you think the castle is like where Elphaba is hiding?</a:t>
            </a:r>
          </a:p>
          <a:p>
            <a:pPr marL="285750" indent="-285750">
              <a:buClr>
                <a:srgbClr val="39B54A"/>
              </a:buClr>
              <a:buFont typeface="Arial" panose="020B0604020202020204" pitchFamily="34" charset="0"/>
              <a:buChar char="•"/>
            </a:pPr>
            <a:endParaRPr lang="en-GB" sz="800" dirty="0">
              <a:latin typeface="+mn-lt"/>
            </a:endParaRPr>
          </a:p>
          <a:p>
            <a:pPr marL="285750" indent="-285750">
              <a:buClr>
                <a:srgbClr val="39B54A"/>
              </a:buClr>
              <a:buFont typeface="Arial" panose="020B0604020202020204" pitchFamily="34" charset="0"/>
              <a:buChar char="•"/>
            </a:pPr>
            <a:r>
              <a:rPr lang="en-GB" sz="1200" dirty="0">
                <a:latin typeface="+mn-lt"/>
              </a:rPr>
              <a:t>Would she be scared or defiant or lonely or…? </a:t>
            </a:r>
          </a:p>
        </p:txBody>
      </p:sp>
      <p:pic>
        <p:nvPicPr>
          <p:cNvPr id="9" name="Picture 8" descr="A picture containing person, window, blue&#10;&#10;Description automatically generated">
            <a:extLst>
              <a:ext uri="{FF2B5EF4-FFF2-40B4-BE49-F238E27FC236}">
                <a16:creationId xmlns:a16="http://schemas.microsoft.com/office/drawing/2014/main" id="{9C961EC8-B207-729B-6EED-8DED4984D739}"/>
              </a:ext>
            </a:extLst>
          </p:cNvPr>
          <p:cNvPicPr>
            <a:picLocks noChangeAspect="1"/>
          </p:cNvPicPr>
          <p:nvPr/>
        </p:nvPicPr>
        <p:blipFill>
          <a:blip r:embed="rId4"/>
          <a:stretch>
            <a:fillRect/>
          </a:stretch>
        </p:blipFill>
        <p:spPr>
          <a:xfrm>
            <a:off x="4631852" y="1152441"/>
            <a:ext cx="4079823" cy="2722873"/>
          </a:xfrm>
          <a:prstGeom prst="rect">
            <a:avLst/>
          </a:prstGeom>
          <a:ln w="12700">
            <a:solidFill>
              <a:srgbClr val="39B54A"/>
            </a:solidFill>
          </a:ln>
        </p:spPr>
      </p:pic>
      <p:sp>
        <p:nvSpPr>
          <p:cNvPr id="4" name="TextBox 3">
            <a:extLst>
              <a:ext uri="{FF2B5EF4-FFF2-40B4-BE49-F238E27FC236}">
                <a16:creationId xmlns:a16="http://schemas.microsoft.com/office/drawing/2014/main" id="{A5FF7A58-4E8F-0276-9CB0-092F5AC28788}"/>
              </a:ext>
            </a:extLst>
          </p:cNvPr>
          <p:cNvSpPr txBox="1"/>
          <p:nvPr/>
        </p:nvSpPr>
        <p:spPr>
          <a:xfrm>
            <a:off x="7271658" y="336192"/>
            <a:ext cx="1576046" cy="215444"/>
          </a:xfrm>
          <a:prstGeom prst="rect">
            <a:avLst/>
          </a:prstGeom>
          <a:noFill/>
        </p:spPr>
        <p:txBody>
          <a:bodyPr wrap="square" rtlCol="0">
            <a:spAutoFit/>
          </a:bodyPr>
          <a:lstStyle/>
          <a:p>
            <a:r>
              <a:rPr lang="en-GB" sz="800" dirty="0">
                <a:solidFill>
                  <a:schemeClr val="tx1"/>
                </a:solidFill>
                <a:latin typeface="+mn-lt"/>
              </a:rPr>
              <a:t>KS3 English Language Fiction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pic>
        <p:nvPicPr>
          <p:cNvPr id="3" name="Picture 2" descr="Text&#10;&#10;Description automatically generated with medium confidence">
            <a:extLst>
              <a:ext uri="{FF2B5EF4-FFF2-40B4-BE49-F238E27FC236}">
                <a16:creationId xmlns:a16="http://schemas.microsoft.com/office/drawing/2014/main" id="{8A5182A0-823E-809A-3A1B-D04880F61562}"/>
              </a:ext>
            </a:extLst>
          </p:cNvPr>
          <p:cNvPicPr>
            <a:picLocks noChangeAspect="1"/>
          </p:cNvPicPr>
          <p:nvPr/>
        </p:nvPicPr>
        <p:blipFill>
          <a:blip r:embed="rId3"/>
          <a:stretch>
            <a:fillRect/>
          </a:stretch>
        </p:blipFill>
        <p:spPr>
          <a:xfrm>
            <a:off x="0" y="302"/>
            <a:ext cx="9144000" cy="5142895"/>
          </a:xfrm>
          <a:prstGeom prst="rect">
            <a:avLst/>
          </a:prstGeom>
        </p:spPr>
      </p:pic>
      <p:sp>
        <p:nvSpPr>
          <p:cNvPr id="193" name="Google Shape;193;p35"/>
          <p:cNvSpPr txBox="1">
            <a:spLocks noGrp="1"/>
          </p:cNvSpPr>
          <p:nvPr>
            <p:ph type="subTitle" idx="1"/>
          </p:nvPr>
        </p:nvSpPr>
        <p:spPr>
          <a:xfrm>
            <a:off x="311700" y="2267988"/>
            <a:ext cx="8520600" cy="1302526"/>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dirty="0">
                <a:solidFill>
                  <a:srgbClr val="39B54A"/>
                </a:solidFill>
                <a:latin typeface="+mj-lt"/>
              </a:rPr>
              <a:t>KS3 English Language </a:t>
            </a:r>
          </a:p>
          <a:p>
            <a:pPr marL="0" lvl="0" indent="0" algn="ctr" rtl="0">
              <a:spcBef>
                <a:spcPts val="0"/>
              </a:spcBef>
              <a:spcAft>
                <a:spcPts val="0"/>
              </a:spcAft>
              <a:buNone/>
            </a:pPr>
            <a:r>
              <a:rPr lang="en" sz="3600" b="1" dirty="0">
                <a:solidFill>
                  <a:srgbClr val="39B54A"/>
                </a:solidFill>
                <a:latin typeface="+mj-lt"/>
              </a:rPr>
              <a:t>Spoken English</a:t>
            </a:r>
            <a:endParaRPr sz="3600" b="1" dirty="0">
              <a:solidFill>
                <a:srgbClr val="39B54A"/>
              </a:solidFill>
              <a:latin typeface="+mj-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183C23F0-D5C4-DEAD-4108-3F0E0AF10F57}"/>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D266EE15-C332-C0AC-7BCD-CBAB7AEA207E}"/>
              </a:ext>
            </a:extLst>
          </p:cNvPr>
          <p:cNvSpPr txBox="1"/>
          <p:nvPr/>
        </p:nvSpPr>
        <p:spPr>
          <a:xfrm>
            <a:off x="7569200" y="336192"/>
            <a:ext cx="1278504" cy="215444"/>
          </a:xfrm>
          <a:prstGeom prst="rect">
            <a:avLst/>
          </a:prstGeom>
          <a:noFill/>
        </p:spPr>
        <p:txBody>
          <a:bodyPr wrap="square" rtlCol="0">
            <a:spAutoFit/>
          </a:bodyPr>
          <a:lstStyle/>
          <a:p>
            <a:r>
              <a:rPr lang="en-GB" sz="800" dirty="0">
                <a:solidFill>
                  <a:schemeClr val="tx1"/>
                </a:solidFill>
                <a:latin typeface="+mn-lt"/>
              </a:rPr>
              <a:t>KS3 English Language</a:t>
            </a:r>
          </a:p>
        </p:txBody>
      </p:sp>
      <p:sp>
        <p:nvSpPr>
          <p:cNvPr id="4" name="Google Shape;66;p15">
            <a:extLst>
              <a:ext uri="{FF2B5EF4-FFF2-40B4-BE49-F238E27FC236}">
                <a16:creationId xmlns:a16="http://schemas.microsoft.com/office/drawing/2014/main" id="{D202953C-6986-92CA-FA12-2E7551469B04}"/>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Wicked Debate</a:t>
            </a:r>
            <a:endParaRPr lang="en-GB" sz="2000" dirty="0">
              <a:solidFill>
                <a:srgbClr val="39B54A"/>
              </a:solidFill>
              <a:latin typeface="+mj-lt"/>
            </a:endParaRPr>
          </a:p>
        </p:txBody>
      </p:sp>
      <p:sp>
        <p:nvSpPr>
          <p:cNvPr id="8" name="TextBox 7">
            <a:extLst>
              <a:ext uri="{FF2B5EF4-FFF2-40B4-BE49-F238E27FC236}">
                <a16:creationId xmlns:a16="http://schemas.microsoft.com/office/drawing/2014/main" id="{ABC0184C-8134-722C-F2F3-DE6CB29DD151}"/>
              </a:ext>
            </a:extLst>
          </p:cNvPr>
          <p:cNvSpPr txBox="1"/>
          <p:nvPr/>
        </p:nvSpPr>
        <p:spPr>
          <a:xfrm>
            <a:off x="429370" y="907001"/>
            <a:ext cx="8257430" cy="3046988"/>
          </a:xfrm>
          <a:prstGeom prst="rect">
            <a:avLst/>
          </a:prstGeom>
          <a:noFill/>
        </p:spPr>
        <p:txBody>
          <a:bodyPr wrap="square" rtlCol="0">
            <a:spAutoFit/>
          </a:bodyPr>
          <a:lstStyle/>
          <a:p>
            <a:pPr marL="285750" indent="-285750">
              <a:buClr>
                <a:srgbClr val="39B54A"/>
              </a:buClr>
              <a:buFont typeface="Arial" panose="020B0604020202020204" pitchFamily="34" charset="0"/>
              <a:buChar char="•"/>
            </a:pPr>
            <a:r>
              <a:rPr lang="en-GB" sz="1800" dirty="0">
                <a:latin typeface="+mn-lt"/>
              </a:rPr>
              <a:t>Are people born wicked or do they have wickedness thrust upon them? </a:t>
            </a:r>
          </a:p>
          <a:p>
            <a:pPr marL="285750" indent="-285750">
              <a:buClr>
                <a:srgbClr val="39B54A"/>
              </a:buClr>
              <a:buFont typeface="Arial" panose="020B0604020202020204" pitchFamily="34" charset="0"/>
              <a:buChar char="•"/>
            </a:pPr>
            <a:endParaRPr lang="en-GB" sz="1200" dirty="0">
              <a:latin typeface="+mn-lt"/>
            </a:endParaRPr>
          </a:p>
          <a:p>
            <a:pPr marL="285750" indent="-285750">
              <a:buClr>
                <a:srgbClr val="39B54A"/>
              </a:buClr>
              <a:buFont typeface="Arial" panose="020B0604020202020204" pitchFamily="34" charset="0"/>
              <a:buChar char="•"/>
            </a:pPr>
            <a:r>
              <a:rPr lang="en-GB" sz="1800" dirty="0">
                <a:latin typeface="+mn-lt"/>
              </a:rPr>
              <a:t>Propaganda or Truth – what can we believe? </a:t>
            </a:r>
          </a:p>
          <a:p>
            <a:pPr marL="285750" indent="-285750">
              <a:buClr>
                <a:srgbClr val="39B54A"/>
              </a:buClr>
              <a:buFont typeface="Arial" panose="020B0604020202020204" pitchFamily="34" charset="0"/>
              <a:buChar char="•"/>
            </a:pPr>
            <a:endParaRPr lang="en-GB" sz="1200" dirty="0">
              <a:latin typeface="+mn-lt"/>
            </a:endParaRPr>
          </a:p>
          <a:p>
            <a:pPr marL="285750" indent="-285750">
              <a:buClr>
                <a:srgbClr val="39B54A"/>
              </a:buClr>
              <a:buFont typeface="Arial" panose="020B0604020202020204" pitchFamily="34" charset="0"/>
              <a:buChar char="•"/>
            </a:pPr>
            <a:r>
              <a:rPr lang="en-GB" sz="1800" dirty="0">
                <a:latin typeface="+mn-lt"/>
              </a:rPr>
              <a:t>Humans are more important than animals. Discuss.</a:t>
            </a:r>
          </a:p>
          <a:p>
            <a:pPr marL="285750" indent="-285750">
              <a:buClr>
                <a:srgbClr val="39B54A"/>
              </a:buClr>
              <a:buFont typeface="Arial" panose="020B0604020202020204" pitchFamily="34" charset="0"/>
              <a:buChar char="•"/>
            </a:pPr>
            <a:endParaRPr lang="en-GB" sz="1200" dirty="0">
              <a:latin typeface="+mn-lt"/>
            </a:endParaRPr>
          </a:p>
          <a:p>
            <a:pPr marL="285750" indent="-285750">
              <a:buClr>
                <a:srgbClr val="39B54A"/>
              </a:buClr>
              <a:buFont typeface="Arial" panose="020B0604020202020204" pitchFamily="34" charset="0"/>
              <a:buChar char="•"/>
            </a:pPr>
            <a:r>
              <a:rPr lang="en-GB" sz="1800" dirty="0">
                <a:latin typeface="+mn-lt"/>
              </a:rPr>
              <a:t>People all act in their own interests. Do you agree?</a:t>
            </a:r>
          </a:p>
          <a:p>
            <a:pPr marL="285750" indent="-285750">
              <a:buClr>
                <a:srgbClr val="39B54A"/>
              </a:buClr>
              <a:buFont typeface="Arial" panose="020B0604020202020204" pitchFamily="34" charset="0"/>
              <a:buChar char="•"/>
            </a:pPr>
            <a:endParaRPr lang="en-GB" sz="1200" dirty="0">
              <a:latin typeface="+mn-lt"/>
            </a:endParaRPr>
          </a:p>
          <a:p>
            <a:pPr marL="285750" indent="-285750">
              <a:buClr>
                <a:srgbClr val="39B54A"/>
              </a:buClr>
              <a:buFont typeface="Arial" panose="020B0604020202020204" pitchFamily="34" charset="0"/>
              <a:buChar char="•"/>
            </a:pPr>
            <a:r>
              <a:rPr lang="en-GB" sz="1800" dirty="0">
                <a:latin typeface="+mn-lt"/>
              </a:rPr>
              <a:t>Is there just one definition of evil and good? If so, what is it?</a:t>
            </a:r>
          </a:p>
          <a:p>
            <a:pPr marL="285750" indent="-285750">
              <a:buClr>
                <a:srgbClr val="39B54A"/>
              </a:buClr>
              <a:buFont typeface="Arial" panose="020B0604020202020204" pitchFamily="34" charset="0"/>
              <a:buChar char="•"/>
            </a:pPr>
            <a:endParaRPr lang="en-GB" sz="1200" dirty="0">
              <a:latin typeface="+mn-lt"/>
            </a:endParaRPr>
          </a:p>
          <a:p>
            <a:pPr>
              <a:buClr>
                <a:srgbClr val="39B54A"/>
              </a:buClr>
            </a:pPr>
            <a:r>
              <a:rPr lang="en-GB" sz="1800" i="1" dirty="0">
                <a:latin typeface="+mn-lt"/>
              </a:rPr>
              <a:t>‘It is fine for leaders to be dictators in order to keep society peaceful.’ </a:t>
            </a:r>
          </a:p>
          <a:p>
            <a:pPr marL="285750" indent="-285750">
              <a:buClr>
                <a:srgbClr val="39B54A"/>
              </a:buClr>
              <a:buFont typeface="Arial" panose="020B0604020202020204" pitchFamily="34" charset="0"/>
              <a:buChar char="•"/>
            </a:pPr>
            <a:r>
              <a:rPr lang="en-GB" sz="1800" dirty="0">
                <a:latin typeface="+mn-lt"/>
              </a:rPr>
              <a:t>How far would you say this is true?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183C23F0-D5C4-DEAD-4108-3F0E0AF10F57}"/>
              </a:ext>
            </a:extLst>
          </p:cNvPr>
          <p:cNvPicPr>
            <a:picLocks noChangeAspect="1"/>
          </p:cNvPicPr>
          <p:nvPr/>
        </p:nvPicPr>
        <p:blipFill>
          <a:blip r:embed="rId3"/>
          <a:stretch>
            <a:fillRect/>
          </a:stretch>
        </p:blipFill>
        <p:spPr>
          <a:xfrm>
            <a:off x="0" y="302"/>
            <a:ext cx="9144000" cy="5142895"/>
          </a:xfrm>
          <a:prstGeom prst="rect">
            <a:avLst/>
          </a:prstGeom>
        </p:spPr>
      </p:pic>
      <p:sp>
        <p:nvSpPr>
          <p:cNvPr id="4" name="Google Shape;66;p15">
            <a:extLst>
              <a:ext uri="{FF2B5EF4-FFF2-40B4-BE49-F238E27FC236}">
                <a16:creationId xmlns:a16="http://schemas.microsoft.com/office/drawing/2014/main" id="{D202953C-6986-92CA-FA12-2E7551469B04}"/>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Wicked Debate</a:t>
            </a:r>
            <a:endParaRPr lang="en-GB" sz="2000" dirty="0">
              <a:solidFill>
                <a:srgbClr val="39B54A"/>
              </a:solidFill>
              <a:latin typeface="+mj-lt"/>
            </a:endParaRPr>
          </a:p>
        </p:txBody>
      </p:sp>
      <p:sp>
        <p:nvSpPr>
          <p:cNvPr id="7" name="TextBox 6">
            <a:extLst>
              <a:ext uri="{FF2B5EF4-FFF2-40B4-BE49-F238E27FC236}">
                <a16:creationId xmlns:a16="http://schemas.microsoft.com/office/drawing/2014/main" id="{3EAFD44C-E49C-7E0B-D381-5CA7C211BBDC}"/>
              </a:ext>
            </a:extLst>
          </p:cNvPr>
          <p:cNvSpPr txBox="1"/>
          <p:nvPr/>
        </p:nvSpPr>
        <p:spPr>
          <a:xfrm>
            <a:off x="425396" y="911379"/>
            <a:ext cx="8122256" cy="3508653"/>
          </a:xfrm>
          <a:prstGeom prst="rect">
            <a:avLst/>
          </a:prstGeom>
          <a:noFill/>
        </p:spPr>
        <p:txBody>
          <a:bodyPr wrap="square" rtlCol="0">
            <a:spAutoFit/>
          </a:bodyPr>
          <a:lstStyle/>
          <a:p>
            <a:pPr marL="0" lvl="0" indent="0" algn="l" rtl="0">
              <a:lnSpc>
                <a:spcPct val="100000"/>
              </a:lnSpc>
              <a:spcAft>
                <a:spcPts val="0"/>
              </a:spcAft>
              <a:buClr>
                <a:schemeClr val="dk1"/>
              </a:buClr>
              <a:buSzPts val="1100"/>
              <a:buFont typeface="Arial"/>
              <a:buNone/>
            </a:pPr>
            <a:r>
              <a:rPr lang="en-GB" sz="1800" dirty="0">
                <a:solidFill>
                  <a:srgbClr val="231F20"/>
                </a:solidFill>
                <a:latin typeface="+mn-lt"/>
              </a:rPr>
              <a:t>In </a:t>
            </a:r>
            <a:r>
              <a:rPr lang="en-GB" sz="1800" b="1" dirty="0">
                <a:solidFill>
                  <a:srgbClr val="231F20"/>
                </a:solidFill>
                <a:latin typeface="+mn-lt"/>
              </a:rPr>
              <a:t>Wicked</a:t>
            </a:r>
            <a:r>
              <a:rPr lang="en-GB" sz="1800" dirty="0">
                <a:solidFill>
                  <a:srgbClr val="231F20"/>
                </a:solidFill>
                <a:latin typeface="+mn-lt"/>
              </a:rPr>
              <a:t>, we see a range of different types of leaders: Nessarose, the Governor of </a:t>
            </a:r>
            <a:r>
              <a:rPr lang="en-GB" sz="1800" dirty="0" err="1">
                <a:solidFill>
                  <a:srgbClr val="231F20"/>
                </a:solidFill>
                <a:latin typeface="+mn-lt"/>
              </a:rPr>
              <a:t>Munchkinland</a:t>
            </a:r>
            <a:r>
              <a:rPr lang="en-GB" sz="1800" dirty="0">
                <a:solidFill>
                  <a:srgbClr val="231F20"/>
                </a:solidFill>
                <a:latin typeface="+mn-lt"/>
              </a:rPr>
              <a:t>; The Wonderful Wizard of Oz; Madame </a:t>
            </a:r>
            <a:r>
              <a:rPr lang="en-GB" sz="1800" dirty="0" err="1">
                <a:solidFill>
                  <a:srgbClr val="231F20"/>
                </a:solidFill>
                <a:latin typeface="+mn-lt"/>
              </a:rPr>
              <a:t>Morrible</a:t>
            </a:r>
            <a:r>
              <a:rPr lang="en-GB" sz="1800" dirty="0">
                <a:solidFill>
                  <a:srgbClr val="231F20"/>
                </a:solidFill>
                <a:latin typeface="+mn-lt"/>
              </a:rPr>
              <a:t>, Headmistress at </a:t>
            </a:r>
            <a:r>
              <a:rPr lang="en-GB" sz="1800" dirty="0" err="1">
                <a:solidFill>
                  <a:srgbClr val="231F20"/>
                </a:solidFill>
                <a:latin typeface="+mn-lt"/>
              </a:rPr>
              <a:t>Shiz</a:t>
            </a:r>
            <a:r>
              <a:rPr lang="en-GB" sz="1800" dirty="0">
                <a:solidFill>
                  <a:srgbClr val="231F20"/>
                </a:solidFill>
                <a:latin typeface="+mn-lt"/>
              </a:rPr>
              <a:t> University and later Press Secretary to the Wizard; Glinda and, to some extent, Fiyero. </a:t>
            </a:r>
          </a:p>
          <a:p>
            <a:pPr marL="0" lvl="0" indent="0" algn="l" rtl="0">
              <a:lnSpc>
                <a:spcPct val="100000"/>
              </a:lnSpc>
              <a:spcAft>
                <a:spcPts val="0"/>
              </a:spcAft>
              <a:buClr>
                <a:schemeClr val="dk1"/>
              </a:buClr>
              <a:buSzPts val="1100"/>
              <a:buFont typeface="Arial"/>
              <a:buNone/>
            </a:pPr>
            <a:endParaRPr lang="en-GB" sz="1200" dirty="0">
              <a:solidFill>
                <a:srgbClr val="231F20"/>
              </a:solidFill>
              <a:latin typeface="+mn-lt"/>
            </a:endParaRPr>
          </a:p>
          <a:p>
            <a:pPr marL="285750" lvl="0" indent="-285750" algn="l" rtl="0">
              <a:lnSpc>
                <a:spcPct val="100000"/>
              </a:lnSpc>
              <a:spcAft>
                <a:spcPts val="0"/>
              </a:spcAft>
              <a:buClr>
                <a:srgbClr val="39B54A"/>
              </a:buClr>
              <a:buSzPct val="100000"/>
              <a:buFont typeface="Arial" panose="020B0604020202020204" pitchFamily="34" charset="0"/>
              <a:buChar char="•"/>
            </a:pPr>
            <a:r>
              <a:rPr lang="en-GB" sz="1800" dirty="0">
                <a:solidFill>
                  <a:srgbClr val="231F20"/>
                </a:solidFill>
                <a:latin typeface="+mn-lt"/>
              </a:rPr>
              <a:t>What is more important for successful leadership - charisma, popularity or brains?</a:t>
            </a:r>
          </a:p>
          <a:p>
            <a:pPr marL="285750" lvl="0" indent="-285750" algn="l" rtl="0">
              <a:lnSpc>
                <a:spcPct val="100000"/>
              </a:lnSpc>
              <a:spcAft>
                <a:spcPts val="0"/>
              </a:spcAft>
              <a:buClr>
                <a:srgbClr val="39B54A"/>
              </a:buClr>
              <a:buSzPct val="100000"/>
              <a:buFont typeface="Arial" panose="020B0604020202020204" pitchFamily="34" charset="0"/>
              <a:buChar char="•"/>
            </a:pPr>
            <a:endParaRPr lang="en-GB" sz="1200" dirty="0">
              <a:solidFill>
                <a:srgbClr val="231F20"/>
              </a:solidFill>
              <a:latin typeface="+mn-lt"/>
            </a:endParaRPr>
          </a:p>
          <a:p>
            <a:pPr marL="285750" lvl="0" indent="-285750" algn="l" rtl="0">
              <a:lnSpc>
                <a:spcPct val="100000"/>
              </a:lnSpc>
              <a:spcAft>
                <a:spcPts val="0"/>
              </a:spcAft>
              <a:buClr>
                <a:srgbClr val="39B54A"/>
              </a:buClr>
              <a:buSzPct val="100000"/>
              <a:buFont typeface="Arial" panose="020B0604020202020204" pitchFamily="34" charset="0"/>
              <a:buChar char="•"/>
            </a:pPr>
            <a:r>
              <a:rPr lang="en-GB" sz="1800" dirty="0">
                <a:solidFill>
                  <a:srgbClr val="231F20"/>
                </a:solidFill>
                <a:latin typeface="+mn-lt"/>
              </a:rPr>
              <a:t>Is anyone completely evil, or do even evil people have something good in them?</a:t>
            </a:r>
          </a:p>
          <a:p>
            <a:pPr marL="285750" lvl="0" indent="-285750" algn="l" rtl="0">
              <a:lnSpc>
                <a:spcPct val="100000"/>
              </a:lnSpc>
              <a:spcAft>
                <a:spcPts val="0"/>
              </a:spcAft>
              <a:buClr>
                <a:srgbClr val="39B54A"/>
              </a:buClr>
              <a:buSzPct val="100000"/>
              <a:buFont typeface="Arial" panose="020B0604020202020204" pitchFamily="34" charset="0"/>
              <a:buChar char="•"/>
            </a:pPr>
            <a:endParaRPr lang="en-GB" sz="1200" dirty="0">
              <a:solidFill>
                <a:srgbClr val="231F20"/>
              </a:solidFill>
              <a:latin typeface="+mn-lt"/>
            </a:endParaRPr>
          </a:p>
          <a:p>
            <a:pPr marL="285750" lvl="0" indent="-285750" algn="l" rtl="0">
              <a:lnSpc>
                <a:spcPct val="100000"/>
              </a:lnSpc>
              <a:spcAft>
                <a:spcPts val="0"/>
              </a:spcAft>
              <a:buClr>
                <a:srgbClr val="39B54A"/>
              </a:buClr>
              <a:buSzPct val="100000"/>
              <a:buFont typeface="Arial" panose="020B0604020202020204" pitchFamily="34" charset="0"/>
              <a:buChar char="•"/>
            </a:pPr>
            <a:r>
              <a:rPr lang="en-GB" sz="1800" dirty="0">
                <a:solidFill>
                  <a:srgbClr val="231F20"/>
                </a:solidFill>
                <a:latin typeface="+mn-lt"/>
              </a:rPr>
              <a:t>How should a just society manage people who do wicked things? Is prison the right solution?</a:t>
            </a:r>
            <a:endParaRPr lang="en-GB" sz="1800" dirty="0">
              <a:latin typeface="+mn-lt"/>
            </a:endParaRPr>
          </a:p>
        </p:txBody>
      </p:sp>
      <p:sp>
        <p:nvSpPr>
          <p:cNvPr id="5" name="TextBox 4">
            <a:extLst>
              <a:ext uri="{FF2B5EF4-FFF2-40B4-BE49-F238E27FC236}">
                <a16:creationId xmlns:a16="http://schemas.microsoft.com/office/drawing/2014/main" id="{FF800BC4-BD31-0C31-B37D-0F88DEA97F4D}"/>
              </a:ext>
            </a:extLst>
          </p:cNvPr>
          <p:cNvSpPr txBox="1"/>
          <p:nvPr/>
        </p:nvSpPr>
        <p:spPr>
          <a:xfrm>
            <a:off x="7569200" y="336192"/>
            <a:ext cx="1278504" cy="215444"/>
          </a:xfrm>
          <a:prstGeom prst="rect">
            <a:avLst/>
          </a:prstGeom>
          <a:noFill/>
        </p:spPr>
        <p:txBody>
          <a:bodyPr wrap="square" rtlCol="0">
            <a:spAutoFit/>
          </a:bodyPr>
          <a:lstStyle/>
          <a:p>
            <a:r>
              <a:rPr lang="en-GB" sz="800" dirty="0">
                <a:solidFill>
                  <a:schemeClr val="tx1"/>
                </a:solidFill>
                <a:latin typeface="+mn-lt"/>
              </a:rPr>
              <a:t>KS3 English Language</a:t>
            </a:r>
          </a:p>
        </p:txBody>
      </p:sp>
    </p:spTree>
    <p:extLst>
      <p:ext uri="{BB962C8B-B14F-4D97-AF65-F5344CB8AC3E}">
        <p14:creationId xmlns:p14="http://schemas.microsoft.com/office/powerpoint/2010/main" val="1900127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3D218838-7DFD-9060-04D0-D98380937228}"/>
              </a:ext>
            </a:extLst>
          </p:cNvPr>
          <p:cNvPicPr>
            <a:picLocks noChangeAspect="1"/>
          </p:cNvPicPr>
          <p:nvPr/>
        </p:nvPicPr>
        <p:blipFill>
          <a:blip r:embed="rId3"/>
          <a:stretch>
            <a:fillRect/>
          </a:stretch>
        </p:blipFill>
        <p:spPr>
          <a:xfrm>
            <a:off x="0" y="605"/>
            <a:ext cx="9144000" cy="5142895"/>
          </a:xfrm>
          <a:prstGeom prst="rect">
            <a:avLst/>
          </a:prstGeom>
        </p:spPr>
      </p:pic>
      <p:pic>
        <p:nvPicPr>
          <p:cNvPr id="4" name="Picture 3" descr="A picture containing outdoor, dark&#10;&#10;Description automatically generated">
            <a:extLst>
              <a:ext uri="{FF2B5EF4-FFF2-40B4-BE49-F238E27FC236}">
                <a16:creationId xmlns:a16="http://schemas.microsoft.com/office/drawing/2014/main" id="{74449BCD-464A-EB04-5FE8-9B73D5717219}"/>
              </a:ext>
            </a:extLst>
          </p:cNvPr>
          <p:cNvPicPr>
            <a:picLocks noChangeAspect="1"/>
          </p:cNvPicPr>
          <p:nvPr/>
        </p:nvPicPr>
        <p:blipFill rotWithShape="1">
          <a:blip r:embed="rId4"/>
          <a:srcRect l="47679" t="4656" r="9973"/>
          <a:stretch/>
        </p:blipFill>
        <p:spPr>
          <a:xfrm>
            <a:off x="4625232" y="1336914"/>
            <a:ext cx="1895247" cy="2848224"/>
          </a:xfrm>
          <a:prstGeom prst="rect">
            <a:avLst/>
          </a:prstGeom>
          <a:ln w="12700">
            <a:solidFill>
              <a:srgbClr val="39B54A"/>
            </a:solidFill>
          </a:ln>
        </p:spPr>
      </p:pic>
      <p:sp>
        <p:nvSpPr>
          <p:cNvPr id="66" name="Google Shape;66;p15"/>
          <p:cNvSpPr txBox="1">
            <a:spLocks noGrp="1"/>
          </p:cNvSpPr>
          <p:nvPr>
            <p:ph type="title"/>
          </p:nvPr>
        </p:nvSpPr>
        <p:spPr>
          <a:xfrm>
            <a:off x="276199" y="296000"/>
            <a:ext cx="4486388" cy="572700"/>
          </a:xfrm>
          <a:prstGeom prst="rect">
            <a:avLst/>
          </a:prstGeom>
        </p:spPr>
        <p:txBody>
          <a:bodyPr spcFirstLastPara="1" wrap="square" lIns="91425" tIns="91425" rIns="91425" bIns="91425" anchor="t" anchorCtr="0">
            <a:noAutofit/>
          </a:bodyPr>
          <a:lstStyle/>
          <a:p>
            <a:pPr marL="152400" lvl="0" algn="l" rtl="0">
              <a:spcBef>
                <a:spcPts val="1474"/>
              </a:spcBef>
              <a:spcAft>
                <a:spcPts val="0"/>
              </a:spcAft>
              <a:buClr>
                <a:srgbClr val="025E1F"/>
              </a:buClr>
              <a:buSzPts val="1200"/>
            </a:pPr>
            <a:r>
              <a:rPr lang="en" sz="2000" b="1" dirty="0">
                <a:solidFill>
                  <a:srgbClr val="39B54A"/>
                </a:solidFill>
                <a:latin typeface="+mj-lt"/>
              </a:rPr>
              <a:t>Characterisation</a:t>
            </a:r>
            <a:endParaRPr sz="2000" dirty="0">
              <a:solidFill>
                <a:srgbClr val="39B54A"/>
              </a:solidFill>
              <a:latin typeface="+mj-lt"/>
            </a:endParaRPr>
          </a:p>
        </p:txBody>
      </p:sp>
      <p:sp>
        <p:nvSpPr>
          <p:cNvPr id="5" name="TextBox 4">
            <a:extLst>
              <a:ext uri="{FF2B5EF4-FFF2-40B4-BE49-F238E27FC236}">
                <a16:creationId xmlns:a16="http://schemas.microsoft.com/office/drawing/2014/main" id="{828DEEAA-BEF6-92DF-DAE9-133B78399DAE}"/>
              </a:ext>
            </a:extLst>
          </p:cNvPr>
          <p:cNvSpPr txBox="1"/>
          <p:nvPr/>
        </p:nvSpPr>
        <p:spPr>
          <a:xfrm>
            <a:off x="449927" y="875116"/>
            <a:ext cx="6574135" cy="369332"/>
          </a:xfrm>
          <a:prstGeom prst="rect">
            <a:avLst/>
          </a:prstGeom>
          <a:noFill/>
        </p:spPr>
        <p:txBody>
          <a:bodyPr wrap="square" rtlCol="0">
            <a:spAutoFit/>
          </a:bodyPr>
          <a:lstStyle/>
          <a:p>
            <a:pPr marL="0" lvl="0" rtl="0">
              <a:lnSpc>
                <a:spcPct val="100000"/>
              </a:lnSpc>
              <a:spcAft>
                <a:spcPts val="0"/>
              </a:spcAft>
              <a:buNone/>
            </a:pPr>
            <a:r>
              <a:rPr lang="en-GB" sz="1800" dirty="0">
                <a:solidFill>
                  <a:srgbClr val="231F20"/>
                </a:solidFill>
                <a:latin typeface="+mn-lt"/>
              </a:rPr>
              <a:t>Look at the images of the characters from </a:t>
            </a:r>
            <a:r>
              <a:rPr lang="en-GB" sz="1800" b="1" dirty="0">
                <a:solidFill>
                  <a:srgbClr val="231F20"/>
                </a:solidFill>
                <a:latin typeface="+mn-lt"/>
              </a:rPr>
              <a:t>Wicked</a:t>
            </a:r>
            <a:r>
              <a:rPr lang="en-GB" sz="1800" i="1" dirty="0">
                <a:solidFill>
                  <a:srgbClr val="231F20"/>
                </a:solidFill>
                <a:latin typeface="+mn-lt"/>
              </a:rPr>
              <a:t>.</a:t>
            </a:r>
          </a:p>
        </p:txBody>
      </p:sp>
      <p:pic>
        <p:nvPicPr>
          <p:cNvPr id="11" name="Picture 10">
            <a:extLst>
              <a:ext uri="{FF2B5EF4-FFF2-40B4-BE49-F238E27FC236}">
                <a16:creationId xmlns:a16="http://schemas.microsoft.com/office/drawing/2014/main" id="{5E76C10D-424B-7C7D-28A5-3AB080EAA15A}"/>
              </a:ext>
            </a:extLst>
          </p:cNvPr>
          <p:cNvPicPr>
            <a:picLocks noChangeAspect="1"/>
          </p:cNvPicPr>
          <p:nvPr/>
        </p:nvPicPr>
        <p:blipFill>
          <a:blip r:embed="rId5"/>
          <a:stretch>
            <a:fillRect/>
          </a:stretch>
        </p:blipFill>
        <p:spPr>
          <a:xfrm>
            <a:off x="2589709" y="1345355"/>
            <a:ext cx="1895246" cy="2839783"/>
          </a:xfrm>
          <a:prstGeom prst="rect">
            <a:avLst/>
          </a:prstGeom>
          <a:ln w="12700">
            <a:solidFill>
              <a:srgbClr val="39B54A"/>
            </a:solidFill>
          </a:ln>
        </p:spPr>
      </p:pic>
      <p:pic>
        <p:nvPicPr>
          <p:cNvPr id="15" name="Picture 14" descr="A picture containing person, red, old, posing&#10;&#10;Description automatically generated">
            <a:extLst>
              <a:ext uri="{FF2B5EF4-FFF2-40B4-BE49-F238E27FC236}">
                <a16:creationId xmlns:a16="http://schemas.microsoft.com/office/drawing/2014/main" id="{45191F63-C85A-D16E-4F94-133346AF72FB}"/>
              </a:ext>
            </a:extLst>
          </p:cNvPr>
          <p:cNvPicPr>
            <a:picLocks noChangeAspect="1"/>
          </p:cNvPicPr>
          <p:nvPr/>
        </p:nvPicPr>
        <p:blipFill>
          <a:blip r:embed="rId6"/>
          <a:stretch>
            <a:fillRect/>
          </a:stretch>
        </p:blipFill>
        <p:spPr>
          <a:xfrm>
            <a:off x="6694570" y="1344540"/>
            <a:ext cx="1895247" cy="2848224"/>
          </a:xfrm>
          <a:prstGeom prst="rect">
            <a:avLst/>
          </a:prstGeom>
          <a:ln w="12700">
            <a:solidFill>
              <a:srgbClr val="39B54A"/>
            </a:solidFill>
          </a:ln>
        </p:spPr>
      </p:pic>
      <p:sp>
        <p:nvSpPr>
          <p:cNvPr id="16" name="TextBox 15">
            <a:extLst>
              <a:ext uri="{FF2B5EF4-FFF2-40B4-BE49-F238E27FC236}">
                <a16:creationId xmlns:a16="http://schemas.microsoft.com/office/drawing/2014/main" id="{DB282D53-2317-83E6-3F2F-FBC3C39F0C56}"/>
              </a:ext>
            </a:extLst>
          </p:cNvPr>
          <p:cNvSpPr txBox="1"/>
          <p:nvPr/>
        </p:nvSpPr>
        <p:spPr>
          <a:xfrm>
            <a:off x="7634514" y="336192"/>
            <a:ext cx="1213189" cy="215444"/>
          </a:xfrm>
          <a:prstGeom prst="rect">
            <a:avLst/>
          </a:prstGeom>
          <a:noFill/>
        </p:spPr>
        <p:txBody>
          <a:bodyPr wrap="square" rtlCol="0">
            <a:spAutoFit/>
          </a:bodyPr>
          <a:lstStyle/>
          <a:p>
            <a:r>
              <a:rPr lang="en-GB" sz="800" dirty="0">
                <a:solidFill>
                  <a:schemeClr val="tx1"/>
                </a:solidFill>
                <a:latin typeface="+mn-lt"/>
              </a:rPr>
              <a:t>KS3 English Literature </a:t>
            </a:r>
          </a:p>
        </p:txBody>
      </p:sp>
      <p:pic>
        <p:nvPicPr>
          <p:cNvPr id="8" name="Picture 7" descr="A person in a garment&#10;&#10;Description automatically generated with low confidence">
            <a:extLst>
              <a:ext uri="{FF2B5EF4-FFF2-40B4-BE49-F238E27FC236}">
                <a16:creationId xmlns:a16="http://schemas.microsoft.com/office/drawing/2014/main" id="{E07D1C2D-D12E-0CBB-D75C-DC63BD60874C}"/>
              </a:ext>
            </a:extLst>
          </p:cNvPr>
          <p:cNvPicPr>
            <a:picLocks noChangeAspect="1"/>
          </p:cNvPicPr>
          <p:nvPr/>
        </p:nvPicPr>
        <p:blipFill>
          <a:blip r:embed="rId7"/>
          <a:stretch>
            <a:fillRect/>
          </a:stretch>
        </p:blipFill>
        <p:spPr>
          <a:xfrm>
            <a:off x="553801" y="1344540"/>
            <a:ext cx="1900880" cy="2848224"/>
          </a:xfrm>
          <a:prstGeom prst="rect">
            <a:avLst/>
          </a:prstGeom>
          <a:ln w="12700">
            <a:solidFill>
              <a:srgbClr val="39B54A"/>
            </a:solid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183C23F0-D5C4-DEAD-4108-3F0E0AF10F57}"/>
              </a:ext>
            </a:extLst>
          </p:cNvPr>
          <p:cNvPicPr>
            <a:picLocks noChangeAspect="1"/>
          </p:cNvPicPr>
          <p:nvPr/>
        </p:nvPicPr>
        <p:blipFill>
          <a:blip r:embed="rId3"/>
          <a:stretch>
            <a:fillRect/>
          </a:stretch>
        </p:blipFill>
        <p:spPr>
          <a:xfrm>
            <a:off x="0" y="302"/>
            <a:ext cx="9144000" cy="5142895"/>
          </a:xfrm>
          <a:prstGeom prst="rect">
            <a:avLst/>
          </a:prstGeom>
        </p:spPr>
      </p:pic>
      <p:sp>
        <p:nvSpPr>
          <p:cNvPr id="2" name="Google Shape;169;p30">
            <a:extLst>
              <a:ext uri="{FF2B5EF4-FFF2-40B4-BE49-F238E27FC236}">
                <a16:creationId xmlns:a16="http://schemas.microsoft.com/office/drawing/2014/main" id="{856E6176-788A-6C25-37EB-7A4C9D855C8C}"/>
              </a:ext>
            </a:extLst>
          </p:cNvPr>
          <p:cNvSpPr txBox="1"/>
          <p:nvPr/>
        </p:nvSpPr>
        <p:spPr>
          <a:xfrm>
            <a:off x="339538" y="1868712"/>
            <a:ext cx="8464924" cy="2400627"/>
          </a:xfrm>
          <a:prstGeom prst="rect">
            <a:avLst/>
          </a:prstGeom>
          <a:noFill/>
          <a:ln>
            <a:noFill/>
          </a:ln>
        </p:spPr>
        <p:txBody>
          <a:bodyPr spcFirstLastPara="1" wrap="square" lIns="91425" tIns="91425" rIns="91425" bIns="91425" anchor="t" anchorCtr="0">
            <a:spAutoFit/>
          </a:bodyPr>
          <a:lstStyle/>
          <a:p>
            <a:r>
              <a:rPr lang="en-GB" sz="1200" b="1" dirty="0">
                <a:solidFill>
                  <a:srgbClr val="000000"/>
                </a:solidFill>
                <a:effectLst/>
                <a:latin typeface="+mn-lt"/>
                <a:ea typeface="Calibri" panose="020F0502020204030204" pitchFamily="34" charset="0"/>
              </a:rPr>
              <a:t>Credits</a:t>
            </a:r>
            <a:endParaRPr lang="en-GB" sz="1200" dirty="0">
              <a:effectLst/>
              <a:latin typeface="+mn-lt"/>
              <a:ea typeface="Calibri" panose="020F0502020204030204" pitchFamily="34" charset="0"/>
            </a:endParaRPr>
          </a:p>
          <a:p>
            <a:endParaRPr lang="en-GB" sz="500" dirty="0">
              <a:solidFill>
                <a:srgbClr val="000000"/>
              </a:solidFill>
              <a:effectLst/>
              <a:latin typeface="+mn-lt"/>
              <a:ea typeface="Calibri" panose="020F0502020204030204" pitchFamily="34" charset="0"/>
            </a:endParaRPr>
          </a:p>
          <a:p>
            <a:r>
              <a:rPr lang="en-GB" sz="1200" dirty="0">
                <a:solidFill>
                  <a:srgbClr val="000000"/>
                </a:solidFill>
                <a:effectLst/>
                <a:latin typeface="+mn-lt"/>
                <a:ea typeface="Calibri" panose="020F0502020204030204" pitchFamily="34" charset="0"/>
              </a:rPr>
              <a:t>Lyrics and script extracts used by kind permission of the authors, </a:t>
            </a:r>
            <a:r>
              <a:rPr lang="en-GB" sz="1200" b="1" dirty="0">
                <a:solidFill>
                  <a:srgbClr val="000000"/>
                </a:solidFill>
                <a:effectLst/>
                <a:latin typeface="+mn-lt"/>
                <a:ea typeface="Calibri" panose="020F0502020204030204" pitchFamily="34" charset="0"/>
              </a:rPr>
              <a:t>Stephen Schwartz</a:t>
            </a:r>
            <a:r>
              <a:rPr lang="en-GB" sz="1200" dirty="0">
                <a:solidFill>
                  <a:srgbClr val="000000"/>
                </a:solidFill>
                <a:effectLst/>
                <a:latin typeface="+mn-lt"/>
                <a:ea typeface="Calibri" panose="020F0502020204030204" pitchFamily="34" charset="0"/>
              </a:rPr>
              <a:t> and </a:t>
            </a:r>
            <a:r>
              <a:rPr lang="en-GB" sz="1200" b="1" dirty="0">
                <a:solidFill>
                  <a:srgbClr val="000000"/>
                </a:solidFill>
                <a:effectLst/>
                <a:latin typeface="+mn-lt"/>
                <a:ea typeface="Calibri" panose="020F0502020204030204" pitchFamily="34" charset="0"/>
              </a:rPr>
              <a:t>Winnie Holzman</a:t>
            </a:r>
            <a:r>
              <a:rPr lang="en-GB" sz="1200" dirty="0">
                <a:solidFill>
                  <a:srgbClr val="000000"/>
                </a:solidFill>
                <a:effectLst/>
                <a:latin typeface="+mn-lt"/>
                <a:ea typeface="Calibri" panose="020F0502020204030204" pitchFamily="34" charset="0"/>
              </a:rPr>
              <a:t>. </a:t>
            </a:r>
            <a:endParaRPr lang="en-GB" sz="1200" dirty="0">
              <a:effectLst/>
              <a:latin typeface="+mn-lt"/>
              <a:ea typeface="Calibri" panose="020F0502020204030204" pitchFamily="34" charset="0"/>
            </a:endParaRPr>
          </a:p>
          <a:p>
            <a:endParaRPr lang="en-GB" sz="1200" dirty="0">
              <a:effectLst/>
              <a:latin typeface="+mn-lt"/>
              <a:ea typeface="Calibri" panose="020F0502020204030204" pitchFamily="34" charset="0"/>
            </a:endParaRPr>
          </a:p>
          <a:p>
            <a:r>
              <a:rPr lang="en-GB" sz="1200" dirty="0">
                <a:effectLst/>
                <a:latin typeface="+mn-lt"/>
                <a:ea typeface="Calibri" panose="020F0502020204030204" pitchFamily="34" charset="0"/>
              </a:rPr>
              <a:t>Production photographs ©WLPL by </a:t>
            </a:r>
            <a:r>
              <a:rPr lang="en-GB" sz="1200" dirty="0">
                <a:solidFill>
                  <a:schemeClr val="tx1"/>
                </a:solidFill>
                <a:effectLst/>
                <a:latin typeface="+mn-lt"/>
                <a:ea typeface="Calibri" panose="020F0502020204030204" pitchFamily="34" charset="0"/>
              </a:rPr>
              <a:t>Matt Crockett</a:t>
            </a:r>
            <a:r>
              <a:rPr lang="en-GB" sz="1200" dirty="0">
                <a:effectLst/>
                <a:latin typeface="+mn-lt"/>
                <a:ea typeface="Calibri" panose="020F0502020204030204" pitchFamily="34" charset="0"/>
              </a:rPr>
              <a:t> and </a:t>
            </a:r>
            <a:r>
              <a:rPr lang="en-GB" sz="1200">
                <a:effectLst/>
                <a:latin typeface="+mn-lt"/>
                <a:ea typeface="Calibri" panose="020F0502020204030204" pitchFamily="34" charset="0"/>
              </a:rPr>
              <a:t>Mark Senior featuring </a:t>
            </a:r>
            <a:r>
              <a:rPr lang="en-GB" sz="1200" dirty="0">
                <a:effectLst/>
                <a:latin typeface="+mn-lt"/>
                <a:ea typeface="Calibri" panose="020F0502020204030204" pitchFamily="34" charset="0"/>
              </a:rPr>
              <a:t>various UK casts.</a:t>
            </a:r>
          </a:p>
          <a:p>
            <a:endParaRPr lang="en-GB" sz="1200" dirty="0">
              <a:latin typeface="+mn-lt"/>
              <a:ea typeface="Calibri" panose="020F0502020204030204" pitchFamily="34" charset="0"/>
            </a:endParaRPr>
          </a:p>
          <a:p>
            <a:endParaRPr lang="en-GB" sz="1200" dirty="0">
              <a:effectLst/>
              <a:latin typeface="+mn-lt"/>
              <a:ea typeface="Calibri" panose="020F0502020204030204" pitchFamily="34" charset="0"/>
            </a:endParaRPr>
          </a:p>
          <a:p>
            <a:r>
              <a:rPr lang="en-GB" sz="1200" dirty="0">
                <a:effectLst/>
                <a:latin typeface="+mn-lt"/>
                <a:ea typeface="Calibri" panose="020F0502020204030204" pitchFamily="34" charset="0"/>
              </a:rPr>
              <a:t> </a:t>
            </a:r>
          </a:p>
          <a:p>
            <a:pPr algn="ctr"/>
            <a:r>
              <a:rPr lang="en-GB" sz="1100" dirty="0">
                <a:effectLst/>
                <a:latin typeface="+mn-lt"/>
                <a:ea typeface="Calibri" panose="020F0502020204030204" pitchFamily="34" charset="0"/>
              </a:rPr>
              <a:t>©WLPL 2023. All rights reserved. </a:t>
            </a:r>
          </a:p>
          <a:p>
            <a:pPr algn="ctr"/>
            <a:r>
              <a:rPr lang="en-GB" sz="1100" dirty="0">
                <a:effectLst/>
                <a:latin typeface="+mn-lt"/>
                <a:ea typeface="Calibri" panose="020F0502020204030204" pitchFamily="34" charset="0"/>
              </a:rPr>
              <a:t> </a:t>
            </a:r>
          </a:p>
          <a:p>
            <a:pPr algn="ctr"/>
            <a:r>
              <a:rPr lang="en-GB" sz="1100" dirty="0">
                <a:effectLst/>
                <a:latin typeface="+mn-lt"/>
                <a:ea typeface="Calibri" panose="020F0502020204030204" pitchFamily="34" charset="0"/>
              </a:rPr>
              <a:t>Please note that all Wicked Active Learning materials are protected under copyright law and cannot </a:t>
            </a:r>
          </a:p>
          <a:p>
            <a:pPr algn="ctr"/>
            <a:r>
              <a:rPr lang="en-GB" sz="1100" dirty="0">
                <a:effectLst/>
                <a:latin typeface="+mn-lt"/>
                <a:ea typeface="Calibri" panose="020F0502020204030204" pitchFamily="34" charset="0"/>
              </a:rPr>
              <a:t>be used or distributed beyond the classroom by any third party without permission from the copyright owner.</a:t>
            </a:r>
          </a:p>
          <a:p>
            <a:pPr algn="ctr"/>
            <a:r>
              <a:rPr lang="en-GB" sz="1100" b="1" dirty="0">
                <a:latin typeface="+mn-lt"/>
                <a:ea typeface="Calibri" panose="020F0502020204030204" pitchFamily="34" charset="0"/>
              </a:rPr>
              <a:t>Wicked London Production Limited </a:t>
            </a:r>
            <a:r>
              <a:rPr lang="en-GB" sz="1100" dirty="0">
                <a:latin typeface="+mn-lt"/>
                <a:ea typeface="Calibri" panose="020F0502020204030204" pitchFamily="34" charset="0"/>
              </a:rPr>
              <a:t>(WLPL) is not responsible for the content of external sites.</a:t>
            </a:r>
            <a:endParaRPr lang="en-GB" sz="1100" dirty="0">
              <a:effectLst/>
              <a:latin typeface="+mn-lt"/>
              <a:ea typeface="Calibri" panose="020F0502020204030204" pitchFamily="34" charset="0"/>
            </a:endParaRPr>
          </a:p>
        </p:txBody>
      </p:sp>
    </p:spTree>
    <p:extLst>
      <p:ext uri="{BB962C8B-B14F-4D97-AF65-F5344CB8AC3E}">
        <p14:creationId xmlns:p14="http://schemas.microsoft.com/office/powerpoint/2010/main" val="1277198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3D218838-7DFD-9060-04D0-D98380937228}"/>
              </a:ext>
            </a:extLst>
          </p:cNvPr>
          <p:cNvPicPr>
            <a:picLocks noChangeAspect="1"/>
          </p:cNvPicPr>
          <p:nvPr/>
        </p:nvPicPr>
        <p:blipFill>
          <a:blip r:embed="rId3"/>
          <a:stretch>
            <a:fillRect/>
          </a:stretch>
        </p:blipFill>
        <p:spPr>
          <a:xfrm>
            <a:off x="-1" y="605"/>
            <a:ext cx="9144000" cy="5142895"/>
          </a:xfrm>
          <a:prstGeom prst="rect">
            <a:avLst/>
          </a:prstGeom>
        </p:spPr>
      </p:pic>
      <p:sp>
        <p:nvSpPr>
          <p:cNvPr id="66" name="Google Shape;66;p15"/>
          <p:cNvSpPr txBox="1">
            <a:spLocks noGrp="1"/>
          </p:cNvSpPr>
          <p:nvPr>
            <p:ph type="title"/>
          </p:nvPr>
        </p:nvSpPr>
        <p:spPr>
          <a:xfrm>
            <a:off x="276199" y="296000"/>
            <a:ext cx="4486388" cy="572700"/>
          </a:xfrm>
          <a:prstGeom prst="rect">
            <a:avLst/>
          </a:prstGeom>
        </p:spPr>
        <p:txBody>
          <a:bodyPr spcFirstLastPara="1" wrap="square" lIns="91425" tIns="91425" rIns="91425" bIns="91425" anchor="t" anchorCtr="0">
            <a:noAutofit/>
          </a:bodyPr>
          <a:lstStyle/>
          <a:p>
            <a:pPr marL="152400" lvl="0" algn="l" rtl="0">
              <a:spcBef>
                <a:spcPts val="1474"/>
              </a:spcBef>
              <a:spcAft>
                <a:spcPts val="0"/>
              </a:spcAft>
              <a:buClr>
                <a:srgbClr val="025E1F"/>
              </a:buClr>
              <a:buSzPts val="1200"/>
            </a:pPr>
            <a:r>
              <a:rPr lang="en" sz="2000" b="1" dirty="0">
                <a:solidFill>
                  <a:srgbClr val="39B54A"/>
                </a:solidFill>
                <a:latin typeface="+mj-lt"/>
              </a:rPr>
              <a:t>Characterisation</a:t>
            </a:r>
            <a:endParaRPr sz="2000" dirty="0">
              <a:solidFill>
                <a:srgbClr val="39B54A"/>
              </a:solidFill>
              <a:latin typeface="+mj-lt"/>
            </a:endParaRPr>
          </a:p>
        </p:txBody>
      </p:sp>
      <p:sp>
        <p:nvSpPr>
          <p:cNvPr id="5" name="TextBox 4">
            <a:extLst>
              <a:ext uri="{FF2B5EF4-FFF2-40B4-BE49-F238E27FC236}">
                <a16:creationId xmlns:a16="http://schemas.microsoft.com/office/drawing/2014/main" id="{828DEEAA-BEF6-92DF-DAE9-133B78399DAE}"/>
              </a:ext>
            </a:extLst>
          </p:cNvPr>
          <p:cNvSpPr txBox="1"/>
          <p:nvPr/>
        </p:nvSpPr>
        <p:spPr>
          <a:xfrm>
            <a:off x="444778" y="1002089"/>
            <a:ext cx="8254442" cy="3139321"/>
          </a:xfrm>
          <a:prstGeom prst="rect">
            <a:avLst/>
          </a:prstGeom>
          <a:noFill/>
        </p:spPr>
        <p:txBody>
          <a:bodyPr wrap="square" rtlCol="0">
            <a:spAutoFit/>
          </a:bodyPr>
          <a:lstStyle/>
          <a:p>
            <a:pPr marL="285750" lvl="0" indent="-285750" rtl="0">
              <a:lnSpc>
                <a:spcPct val="100000"/>
              </a:lnSpc>
              <a:spcAft>
                <a:spcPts val="0"/>
              </a:spcAft>
              <a:buClr>
                <a:srgbClr val="39B54A"/>
              </a:buClr>
              <a:buFont typeface="Arial" panose="020B0604020202020204" pitchFamily="34" charset="0"/>
              <a:buChar char="•"/>
            </a:pPr>
            <a:r>
              <a:rPr lang="en-GB" sz="1800" dirty="0">
                <a:solidFill>
                  <a:srgbClr val="231F20"/>
                </a:solidFill>
                <a:latin typeface="+mn-lt"/>
              </a:rPr>
              <a:t>What might the names be of these people?</a:t>
            </a:r>
          </a:p>
          <a:p>
            <a:pPr marL="285750" lvl="0" indent="-285750" rtl="0">
              <a:lnSpc>
                <a:spcPct val="100000"/>
              </a:lnSpc>
              <a:spcAft>
                <a:spcPts val="0"/>
              </a:spcAft>
              <a:buClr>
                <a:srgbClr val="39B54A"/>
              </a:buClr>
              <a:buFont typeface="Arial" panose="020B0604020202020204" pitchFamily="34" charset="0"/>
              <a:buChar char="•"/>
            </a:pPr>
            <a:endParaRPr lang="en-GB" sz="1800" dirty="0">
              <a:solidFill>
                <a:srgbClr val="231F20"/>
              </a:solidFill>
              <a:latin typeface="+mn-lt"/>
            </a:endParaRPr>
          </a:p>
          <a:p>
            <a:pPr marL="285750" lvl="0" indent="-285750" rtl="0">
              <a:lnSpc>
                <a:spcPct val="100000"/>
              </a:lnSpc>
              <a:spcAft>
                <a:spcPts val="0"/>
              </a:spcAft>
              <a:buClr>
                <a:srgbClr val="39B54A"/>
              </a:buClr>
              <a:buFont typeface="Arial" panose="020B0604020202020204" pitchFamily="34" charset="0"/>
              <a:buChar char="•"/>
            </a:pPr>
            <a:r>
              <a:rPr lang="en-GB" sz="1800" dirty="0">
                <a:solidFill>
                  <a:srgbClr val="231F20"/>
                </a:solidFill>
                <a:latin typeface="+mn-lt"/>
              </a:rPr>
              <a:t>Do any of these characters look like they fit into a typical fairy tale? If so, why? </a:t>
            </a:r>
          </a:p>
          <a:p>
            <a:pPr marL="285750" lvl="0" indent="-285750" rtl="0">
              <a:lnSpc>
                <a:spcPct val="100000"/>
              </a:lnSpc>
              <a:spcAft>
                <a:spcPts val="0"/>
              </a:spcAft>
              <a:buClr>
                <a:srgbClr val="39B54A"/>
              </a:buClr>
              <a:buFont typeface="Arial" panose="020B0604020202020204" pitchFamily="34" charset="0"/>
              <a:buChar char="•"/>
            </a:pPr>
            <a:endParaRPr lang="en-GB" sz="1800" dirty="0">
              <a:solidFill>
                <a:srgbClr val="231F20"/>
              </a:solidFill>
              <a:latin typeface="+mn-lt"/>
            </a:endParaRPr>
          </a:p>
          <a:p>
            <a:pPr marL="285750" lvl="0" indent="-285750" rtl="0">
              <a:lnSpc>
                <a:spcPct val="100000"/>
              </a:lnSpc>
              <a:spcAft>
                <a:spcPts val="0"/>
              </a:spcAft>
              <a:buClr>
                <a:srgbClr val="39B54A"/>
              </a:buClr>
              <a:buFont typeface="Arial" panose="020B0604020202020204" pitchFamily="34" charset="0"/>
              <a:buChar char="•"/>
            </a:pPr>
            <a:r>
              <a:rPr lang="en-GB" sz="1800" dirty="0">
                <a:solidFill>
                  <a:srgbClr val="231F20"/>
                </a:solidFill>
                <a:latin typeface="+mn-lt"/>
              </a:rPr>
              <a:t>Who do you expect to be the villain and who do you expect to be the hero? </a:t>
            </a:r>
          </a:p>
          <a:p>
            <a:pPr marL="0" lvl="0" rtl="0">
              <a:lnSpc>
                <a:spcPct val="100000"/>
              </a:lnSpc>
              <a:spcAft>
                <a:spcPts val="0"/>
              </a:spcAft>
              <a:buNone/>
            </a:pPr>
            <a:endParaRPr lang="en-GB" sz="1800" dirty="0">
              <a:solidFill>
                <a:srgbClr val="231F20"/>
              </a:solidFill>
              <a:latin typeface="+mn-lt"/>
            </a:endParaRPr>
          </a:p>
          <a:p>
            <a:pPr marL="0" lvl="0" rtl="0">
              <a:lnSpc>
                <a:spcPct val="100000"/>
              </a:lnSpc>
              <a:spcAft>
                <a:spcPts val="0"/>
              </a:spcAft>
              <a:buNone/>
            </a:pPr>
            <a:r>
              <a:rPr lang="en-GB" sz="1800" dirty="0">
                <a:solidFill>
                  <a:srgbClr val="231F20"/>
                </a:solidFill>
                <a:latin typeface="+mn-lt"/>
              </a:rPr>
              <a:t>Working in pairs decide what type of personality these characters might have, and consider how archetypes influence us? Use these ideas to write an unexpected piece of description; for example you might make Glinda, the ‘good witch’, the villain.</a:t>
            </a:r>
          </a:p>
        </p:txBody>
      </p:sp>
      <p:sp>
        <p:nvSpPr>
          <p:cNvPr id="4" name="TextBox 3">
            <a:extLst>
              <a:ext uri="{FF2B5EF4-FFF2-40B4-BE49-F238E27FC236}">
                <a16:creationId xmlns:a16="http://schemas.microsoft.com/office/drawing/2014/main" id="{994583E0-976F-9C96-F3BE-A09BB1B587A6}"/>
              </a:ext>
            </a:extLst>
          </p:cNvPr>
          <p:cNvSpPr txBox="1"/>
          <p:nvPr/>
        </p:nvSpPr>
        <p:spPr>
          <a:xfrm>
            <a:off x="7634514" y="336192"/>
            <a:ext cx="1213189" cy="215444"/>
          </a:xfrm>
          <a:prstGeom prst="rect">
            <a:avLst/>
          </a:prstGeom>
          <a:noFill/>
        </p:spPr>
        <p:txBody>
          <a:bodyPr wrap="square" rtlCol="0">
            <a:spAutoFit/>
          </a:bodyPr>
          <a:lstStyle/>
          <a:p>
            <a:r>
              <a:rPr lang="en-GB" sz="800" dirty="0">
                <a:solidFill>
                  <a:schemeClr val="tx1"/>
                </a:solidFill>
                <a:latin typeface="+mn-lt"/>
              </a:rPr>
              <a:t>KS3 English Literature </a:t>
            </a:r>
          </a:p>
        </p:txBody>
      </p:sp>
    </p:spTree>
    <p:extLst>
      <p:ext uri="{BB962C8B-B14F-4D97-AF65-F5344CB8AC3E}">
        <p14:creationId xmlns:p14="http://schemas.microsoft.com/office/powerpoint/2010/main" val="1862627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6EE70696-0700-1A03-AE4E-24246276E1CA}"/>
              </a:ext>
            </a:extLst>
          </p:cNvPr>
          <p:cNvPicPr>
            <a:picLocks noChangeAspect="1"/>
          </p:cNvPicPr>
          <p:nvPr/>
        </p:nvPicPr>
        <p:blipFill>
          <a:blip r:embed="rId3"/>
          <a:stretch>
            <a:fillRect/>
          </a:stretch>
        </p:blipFill>
        <p:spPr>
          <a:xfrm>
            <a:off x="0" y="302"/>
            <a:ext cx="9144000" cy="5142895"/>
          </a:xfrm>
          <a:prstGeom prst="rect">
            <a:avLst/>
          </a:prstGeom>
        </p:spPr>
      </p:pic>
      <p:sp>
        <p:nvSpPr>
          <p:cNvPr id="2" name="Google Shape;66;p15">
            <a:extLst>
              <a:ext uri="{FF2B5EF4-FFF2-40B4-BE49-F238E27FC236}">
                <a16:creationId xmlns:a16="http://schemas.microsoft.com/office/drawing/2014/main" id="{8063C328-703F-4C1E-4334-1E96E48D1C64}"/>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Textual Analysis</a:t>
            </a:r>
            <a:endParaRPr lang="en-GB" sz="2000" dirty="0">
              <a:solidFill>
                <a:srgbClr val="39B54A"/>
              </a:solidFill>
              <a:latin typeface="+mj-lt"/>
            </a:endParaRPr>
          </a:p>
        </p:txBody>
      </p:sp>
      <p:sp>
        <p:nvSpPr>
          <p:cNvPr id="4" name="TextBox 3">
            <a:extLst>
              <a:ext uri="{FF2B5EF4-FFF2-40B4-BE49-F238E27FC236}">
                <a16:creationId xmlns:a16="http://schemas.microsoft.com/office/drawing/2014/main" id="{63CE5671-EC86-C4E7-C7B1-939CBA8E64A9}"/>
              </a:ext>
            </a:extLst>
          </p:cNvPr>
          <p:cNvSpPr txBox="1"/>
          <p:nvPr/>
        </p:nvSpPr>
        <p:spPr>
          <a:xfrm>
            <a:off x="439614" y="932104"/>
            <a:ext cx="8232672" cy="3139321"/>
          </a:xfrm>
          <a:prstGeom prst="rect">
            <a:avLst/>
          </a:prstGeom>
          <a:noFill/>
        </p:spPr>
        <p:txBody>
          <a:bodyPr wrap="square" rtlCol="0">
            <a:spAutoFit/>
          </a:bodyPr>
          <a:lstStyle/>
          <a:p>
            <a:pPr marL="0" lvl="0" indent="0" algn="l" rtl="0">
              <a:lnSpc>
                <a:spcPct val="100000"/>
              </a:lnSpc>
              <a:spcAft>
                <a:spcPts val="0"/>
              </a:spcAft>
              <a:buNone/>
            </a:pPr>
            <a:r>
              <a:rPr lang="en-GB" sz="1800" dirty="0">
                <a:latin typeface="+mn-lt"/>
              </a:rPr>
              <a:t>Use the </a:t>
            </a:r>
            <a:r>
              <a:rPr lang="en-GB" sz="1800" b="1" dirty="0">
                <a:latin typeface="+mn-lt"/>
              </a:rPr>
              <a:t>script extract </a:t>
            </a:r>
            <a:r>
              <a:rPr lang="en-GB" sz="1800" dirty="0">
                <a:latin typeface="+mn-lt"/>
              </a:rPr>
              <a:t>from the free education resources on the </a:t>
            </a:r>
            <a:r>
              <a:rPr lang="en-GB" sz="1800" b="1" dirty="0">
                <a:latin typeface="+mn-lt"/>
              </a:rPr>
              <a:t>Wicked</a:t>
            </a:r>
            <a:r>
              <a:rPr lang="en-GB" sz="1800" dirty="0">
                <a:latin typeface="+mn-lt"/>
              </a:rPr>
              <a:t> Active Learning website, </a:t>
            </a:r>
            <a:r>
              <a:rPr lang="en-GB" sz="1800" dirty="0">
                <a:solidFill>
                  <a:srgbClr val="025E1F"/>
                </a:solidFill>
                <a:latin typeface="+mn-lt"/>
              </a:rPr>
              <a:t>Act One Scene Nine, </a:t>
            </a:r>
            <a:r>
              <a:rPr lang="en-GB" sz="1800" dirty="0">
                <a:solidFill>
                  <a:srgbClr val="231F20"/>
                </a:solidFill>
                <a:latin typeface="+mn-lt"/>
              </a:rPr>
              <a:t>when Elphaba and Fiyero rescue the lion cub and find themselves alone in the woods.</a:t>
            </a:r>
          </a:p>
          <a:p>
            <a:pPr marL="0" lvl="0" indent="0" algn="l" rtl="0">
              <a:lnSpc>
                <a:spcPct val="100000"/>
              </a:lnSpc>
              <a:spcAft>
                <a:spcPts val="0"/>
              </a:spcAft>
              <a:buNone/>
            </a:pPr>
            <a:endParaRPr lang="en-GB" sz="1800" dirty="0">
              <a:solidFill>
                <a:srgbClr val="231F20"/>
              </a:solidFill>
              <a:latin typeface="+mn-lt"/>
            </a:endParaRPr>
          </a:p>
          <a:p>
            <a:pPr marL="0" marR="555738" lvl="0" indent="0" algn="l" rtl="0">
              <a:lnSpc>
                <a:spcPct val="100000"/>
              </a:lnSpc>
              <a:spcAft>
                <a:spcPts val="0"/>
              </a:spcAft>
              <a:buClr>
                <a:schemeClr val="dk1"/>
              </a:buClr>
              <a:buSzPts val="1100"/>
              <a:buFont typeface="Arial"/>
              <a:buNone/>
            </a:pPr>
            <a:r>
              <a:rPr lang="en-GB" sz="1800" dirty="0">
                <a:solidFill>
                  <a:srgbClr val="231F20"/>
                </a:solidFill>
                <a:latin typeface="+mn-lt"/>
              </a:rPr>
              <a:t>Just before this scene in the musical, Elphaba and Fiyero are in the classroom and see Doctor Dillamond being arrested. Oz officials take over the class, and tell the students that animals should be locked up. They have a lion cub in a cage, in distress. </a:t>
            </a:r>
          </a:p>
          <a:p>
            <a:pPr marL="0" marR="555738" lvl="0" indent="0" algn="l" rtl="0">
              <a:lnSpc>
                <a:spcPct val="100000"/>
              </a:lnSpc>
              <a:spcAft>
                <a:spcPts val="0"/>
              </a:spcAft>
              <a:buClr>
                <a:schemeClr val="dk1"/>
              </a:buClr>
              <a:buSzPts val="1100"/>
              <a:buFont typeface="Arial"/>
              <a:buNone/>
            </a:pPr>
            <a:r>
              <a:rPr lang="en-GB" sz="1800" dirty="0">
                <a:solidFill>
                  <a:srgbClr val="231F20"/>
                </a:solidFill>
                <a:latin typeface="+mn-lt"/>
              </a:rPr>
              <a:t>Elphaba, upset and angry, inadvertently casts a spell which affects everyone else in the classroom except her and Fiyero. They free the lion cub and run away.</a:t>
            </a:r>
          </a:p>
        </p:txBody>
      </p:sp>
      <p:sp>
        <p:nvSpPr>
          <p:cNvPr id="5" name="TextBox 4">
            <a:extLst>
              <a:ext uri="{FF2B5EF4-FFF2-40B4-BE49-F238E27FC236}">
                <a16:creationId xmlns:a16="http://schemas.microsoft.com/office/drawing/2014/main" id="{18C7CF0C-14D9-75A2-026B-0FCD7742052D}"/>
              </a:ext>
            </a:extLst>
          </p:cNvPr>
          <p:cNvSpPr txBox="1"/>
          <p:nvPr/>
        </p:nvSpPr>
        <p:spPr>
          <a:xfrm>
            <a:off x="7634514" y="336192"/>
            <a:ext cx="1213189" cy="215444"/>
          </a:xfrm>
          <a:prstGeom prst="rect">
            <a:avLst/>
          </a:prstGeom>
          <a:noFill/>
        </p:spPr>
        <p:txBody>
          <a:bodyPr wrap="square" rtlCol="0">
            <a:spAutoFit/>
          </a:bodyPr>
          <a:lstStyle/>
          <a:p>
            <a:r>
              <a:rPr lang="en-GB" sz="800" dirty="0">
                <a:solidFill>
                  <a:schemeClr val="tx1"/>
                </a:solidFill>
                <a:latin typeface="+mn-lt"/>
              </a:rPr>
              <a:t>KS3 English Literature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9CDDA8CE-7D66-9D41-8EB8-D8326E05E7A4}"/>
              </a:ext>
            </a:extLst>
          </p:cNvPr>
          <p:cNvPicPr>
            <a:picLocks noChangeAspect="1"/>
          </p:cNvPicPr>
          <p:nvPr/>
        </p:nvPicPr>
        <p:blipFill>
          <a:blip r:embed="rId3"/>
          <a:stretch>
            <a:fillRect/>
          </a:stretch>
        </p:blipFill>
        <p:spPr>
          <a:xfrm>
            <a:off x="0" y="302"/>
            <a:ext cx="9144000" cy="5142895"/>
          </a:xfrm>
          <a:prstGeom prst="rect">
            <a:avLst/>
          </a:prstGeom>
        </p:spPr>
      </p:pic>
      <p:sp>
        <p:nvSpPr>
          <p:cNvPr id="5" name="Google Shape;66;p15">
            <a:extLst>
              <a:ext uri="{FF2B5EF4-FFF2-40B4-BE49-F238E27FC236}">
                <a16:creationId xmlns:a16="http://schemas.microsoft.com/office/drawing/2014/main" id="{8587C0AD-697F-C3E5-8DF1-925E2C3E1364}"/>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Textual Analysis</a:t>
            </a:r>
            <a:endParaRPr lang="en-GB" sz="2000" dirty="0">
              <a:solidFill>
                <a:srgbClr val="39B54A"/>
              </a:solidFill>
              <a:latin typeface="+mj-lt"/>
            </a:endParaRPr>
          </a:p>
        </p:txBody>
      </p:sp>
      <p:sp>
        <p:nvSpPr>
          <p:cNvPr id="2" name="TextBox 1">
            <a:extLst>
              <a:ext uri="{FF2B5EF4-FFF2-40B4-BE49-F238E27FC236}">
                <a16:creationId xmlns:a16="http://schemas.microsoft.com/office/drawing/2014/main" id="{3ECBE4E9-ACF4-7329-68B2-7DA50E94812E}"/>
              </a:ext>
            </a:extLst>
          </p:cNvPr>
          <p:cNvSpPr txBox="1"/>
          <p:nvPr/>
        </p:nvSpPr>
        <p:spPr>
          <a:xfrm>
            <a:off x="7634514" y="336192"/>
            <a:ext cx="1213189" cy="215444"/>
          </a:xfrm>
          <a:prstGeom prst="rect">
            <a:avLst/>
          </a:prstGeom>
          <a:noFill/>
        </p:spPr>
        <p:txBody>
          <a:bodyPr wrap="square" rtlCol="0">
            <a:spAutoFit/>
          </a:bodyPr>
          <a:lstStyle/>
          <a:p>
            <a:r>
              <a:rPr lang="en-GB" sz="800" dirty="0">
                <a:solidFill>
                  <a:schemeClr val="tx1"/>
                </a:solidFill>
                <a:latin typeface="+mn-lt"/>
              </a:rPr>
              <a:t>KS3 English Literature </a:t>
            </a:r>
          </a:p>
        </p:txBody>
      </p:sp>
      <p:sp>
        <p:nvSpPr>
          <p:cNvPr id="4" name="TextBox 3">
            <a:extLst>
              <a:ext uri="{FF2B5EF4-FFF2-40B4-BE49-F238E27FC236}">
                <a16:creationId xmlns:a16="http://schemas.microsoft.com/office/drawing/2014/main" id="{26A4DB8E-5B77-A96A-B296-A8C8E7794899}"/>
              </a:ext>
            </a:extLst>
          </p:cNvPr>
          <p:cNvSpPr txBox="1"/>
          <p:nvPr/>
        </p:nvSpPr>
        <p:spPr>
          <a:xfrm>
            <a:off x="500743" y="943429"/>
            <a:ext cx="8273143" cy="3429465"/>
          </a:xfrm>
          <a:prstGeom prst="rect">
            <a:avLst/>
          </a:prstGeom>
          <a:noFill/>
        </p:spPr>
        <p:txBody>
          <a:bodyPr wrap="square" rtlCol="0">
            <a:spAutoFit/>
          </a:bodyPr>
          <a:lstStyle/>
          <a:p>
            <a:pPr marL="0" lvl="0" indent="0" algn="l" rtl="0">
              <a:lnSpc>
                <a:spcPct val="120000"/>
              </a:lnSpc>
              <a:spcAft>
                <a:spcPts val="0"/>
              </a:spcAft>
              <a:buNone/>
            </a:pPr>
            <a:r>
              <a:rPr lang="en-GB" dirty="0">
                <a:solidFill>
                  <a:srgbClr val="231F20"/>
                </a:solidFill>
                <a:latin typeface="+mn-lt"/>
              </a:rPr>
              <a:t>Answer the following questions: </a:t>
            </a:r>
          </a:p>
          <a:p>
            <a:pPr marL="285750" lvl="0" indent="-285750" algn="l" rtl="0">
              <a:lnSpc>
                <a:spcPct val="120000"/>
              </a:lnSpc>
              <a:spcAft>
                <a:spcPts val="0"/>
              </a:spcAft>
              <a:buClr>
                <a:srgbClr val="39B54A"/>
              </a:buClr>
              <a:buFont typeface="Arial" panose="020B0604020202020204" pitchFamily="34" charset="0"/>
              <a:buChar char="•"/>
            </a:pPr>
            <a:r>
              <a:rPr lang="en-GB" dirty="0">
                <a:solidFill>
                  <a:srgbClr val="231F20"/>
                </a:solidFill>
                <a:latin typeface="+mn-lt"/>
              </a:rPr>
              <a:t>Using your own words, explain what happens in this scene. </a:t>
            </a:r>
          </a:p>
          <a:p>
            <a:pPr marL="285750" lvl="0" indent="-285750" algn="l" rtl="0">
              <a:lnSpc>
                <a:spcPct val="120000"/>
              </a:lnSpc>
              <a:spcAft>
                <a:spcPts val="0"/>
              </a:spcAft>
              <a:buClr>
                <a:srgbClr val="39B54A"/>
              </a:buClr>
              <a:buFont typeface="Arial" panose="020B0604020202020204" pitchFamily="34" charset="0"/>
              <a:buChar char="•"/>
            </a:pPr>
            <a:r>
              <a:rPr lang="en-GB" dirty="0">
                <a:solidFill>
                  <a:srgbClr val="231F20"/>
                </a:solidFill>
                <a:latin typeface="+mn-lt"/>
              </a:rPr>
              <a:t>What title would you give this scene? </a:t>
            </a:r>
          </a:p>
          <a:p>
            <a:pPr marL="285750" lvl="0" indent="-285750" algn="l" rtl="0">
              <a:lnSpc>
                <a:spcPct val="120000"/>
              </a:lnSpc>
              <a:spcAft>
                <a:spcPts val="0"/>
              </a:spcAft>
              <a:buClr>
                <a:srgbClr val="39B54A"/>
              </a:buClr>
              <a:buFont typeface="Arial" panose="020B0604020202020204" pitchFamily="34" charset="0"/>
              <a:buChar char="•"/>
            </a:pPr>
            <a:r>
              <a:rPr lang="en-GB" dirty="0">
                <a:solidFill>
                  <a:srgbClr val="231F20"/>
                </a:solidFill>
                <a:latin typeface="+mn-lt"/>
              </a:rPr>
              <a:t>What impression do you get about Fiyero’s feelings for Elphaba from the text? </a:t>
            </a:r>
          </a:p>
          <a:p>
            <a:pPr marL="285750" lvl="0" indent="-285750" algn="l" rtl="0">
              <a:lnSpc>
                <a:spcPct val="120000"/>
              </a:lnSpc>
              <a:spcAft>
                <a:spcPts val="0"/>
              </a:spcAft>
              <a:buClr>
                <a:srgbClr val="39B54A"/>
              </a:buClr>
              <a:buFont typeface="Arial" panose="020B0604020202020204" pitchFamily="34" charset="0"/>
              <a:buChar char="•"/>
            </a:pPr>
            <a:r>
              <a:rPr lang="en-GB" dirty="0">
                <a:solidFill>
                  <a:srgbClr val="231F20"/>
                </a:solidFill>
                <a:latin typeface="+mn-lt"/>
              </a:rPr>
              <a:t>Why does Fiyero say “Do you ever let anyone else talk?” </a:t>
            </a:r>
          </a:p>
          <a:p>
            <a:pPr marL="285750" marR="842504" lvl="0" indent="-285750" algn="l" rtl="0">
              <a:lnSpc>
                <a:spcPct val="120000"/>
              </a:lnSpc>
              <a:spcAft>
                <a:spcPts val="0"/>
              </a:spcAft>
              <a:buClr>
                <a:srgbClr val="39B54A"/>
              </a:buClr>
              <a:buFont typeface="Arial" panose="020B0604020202020204" pitchFamily="34" charset="0"/>
              <a:buChar char="•"/>
            </a:pPr>
            <a:r>
              <a:rPr lang="en-GB" dirty="0">
                <a:solidFill>
                  <a:srgbClr val="231F20"/>
                </a:solidFill>
                <a:latin typeface="+mn-lt"/>
              </a:rPr>
              <a:t>What tone is Elphaba using when she says: “No! Not </a:t>
            </a:r>
            <a:r>
              <a:rPr lang="en-GB" i="1" dirty="0">
                <a:solidFill>
                  <a:srgbClr val="231F20"/>
                </a:solidFill>
                <a:latin typeface="+mn-lt"/>
              </a:rPr>
              <a:t>really </a:t>
            </a:r>
            <a:r>
              <a:rPr lang="en-GB" dirty="0">
                <a:solidFill>
                  <a:srgbClr val="231F20"/>
                </a:solidFill>
                <a:latin typeface="+mn-lt"/>
              </a:rPr>
              <a:t>stupid.” How does the use of italics here help to convey this meaning? </a:t>
            </a:r>
          </a:p>
          <a:p>
            <a:pPr marL="285750" marR="842504" lvl="0" indent="-285750" algn="l" rtl="0">
              <a:lnSpc>
                <a:spcPct val="120000"/>
              </a:lnSpc>
              <a:spcAft>
                <a:spcPts val="0"/>
              </a:spcAft>
              <a:buClr>
                <a:srgbClr val="39B54A"/>
              </a:buClr>
              <a:buFont typeface="Arial" panose="020B0604020202020204" pitchFamily="34" charset="0"/>
              <a:buChar char="•"/>
            </a:pPr>
            <a:r>
              <a:rPr lang="en-GB" dirty="0">
                <a:solidFill>
                  <a:srgbClr val="231F20"/>
                </a:solidFill>
                <a:latin typeface="+mn-lt"/>
              </a:rPr>
              <a:t>How is Fiyero feeling when he says this? What might the actor be doing to show these feelings? </a:t>
            </a:r>
          </a:p>
          <a:p>
            <a:pPr marL="285750" marR="827897" lvl="0" indent="-285750" algn="l" rtl="0">
              <a:lnSpc>
                <a:spcPct val="120000"/>
              </a:lnSpc>
              <a:spcAft>
                <a:spcPts val="0"/>
              </a:spcAft>
              <a:buClr>
                <a:srgbClr val="39B54A"/>
              </a:buClr>
              <a:buFont typeface="Arial" panose="020B0604020202020204" pitchFamily="34" charset="0"/>
              <a:buChar char="•"/>
            </a:pPr>
            <a:r>
              <a:rPr lang="en-GB" dirty="0">
                <a:solidFill>
                  <a:srgbClr val="231F20"/>
                </a:solidFill>
                <a:latin typeface="+mn-lt"/>
              </a:rPr>
              <a:t>What is Elphaba referring to when she asks: “You think I don’t know how much easier my life would be if I didn’t?”</a:t>
            </a:r>
          </a:p>
          <a:p>
            <a:pPr marL="285750" marR="827897" lvl="0" indent="-285750" algn="l" rtl="0">
              <a:lnSpc>
                <a:spcPct val="120000"/>
              </a:lnSpc>
              <a:spcAft>
                <a:spcPts val="0"/>
              </a:spcAft>
              <a:buClr>
                <a:srgbClr val="39B54A"/>
              </a:buClr>
              <a:buFont typeface="Arial" panose="020B0604020202020204" pitchFamily="34" charset="0"/>
              <a:buChar char="•"/>
            </a:pPr>
            <a:r>
              <a:rPr lang="en-GB" dirty="0">
                <a:solidFill>
                  <a:srgbClr val="231F20"/>
                </a:solidFill>
                <a:latin typeface="+mn-lt"/>
              </a:rPr>
              <a:t>There is music which underscores this scene, what type of music would you use to enhance the atmosphere of the scene and why did you choose 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F9917578-B372-6BF6-3903-A8E32C6BC462}"/>
              </a:ext>
            </a:extLst>
          </p:cNvPr>
          <p:cNvPicPr>
            <a:picLocks noChangeAspect="1"/>
          </p:cNvPicPr>
          <p:nvPr/>
        </p:nvPicPr>
        <p:blipFill>
          <a:blip r:embed="rId3"/>
          <a:stretch>
            <a:fillRect/>
          </a:stretch>
        </p:blipFill>
        <p:spPr>
          <a:xfrm>
            <a:off x="0" y="302"/>
            <a:ext cx="9144000" cy="5142895"/>
          </a:xfrm>
          <a:prstGeom prst="rect">
            <a:avLst/>
          </a:prstGeom>
        </p:spPr>
      </p:pic>
      <p:sp>
        <p:nvSpPr>
          <p:cNvPr id="6" name="Google Shape;66;p15">
            <a:extLst>
              <a:ext uri="{FF2B5EF4-FFF2-40B4-BE49-F238E27FC236}">
                <a16:creationId xmlns:a16="http://schemas.microsoft.com/office/drawing/2014/main" id="{A3F9127A-D6FA-9D2F-339C-A98217CC4840}"/>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Textual Analysis</a:t>
            </a:r>
            <a:endParaRPr lang="en-GB" sz="2000" dirty="0">
              <a:solidFill>
                <a:srgbClr val="39B54A"/>
              </a:solidFill>
              <a:latin typeface="+mj-lt"/>
            </a:endParaRPr>
          </a:p>
        </p:txBody>
      </p:sp>
      <p:sp>
        <p:nvSpPr>
          <p:cNvPr id="4" name="TextBox 3">
            <a:extLst>
              <a:ext uri="{FF2B5EF4-FFF2-40B4-BE49-F238E27FC236}">
                <a16:creationId xmlns:a16="http://schemas.microsoft.com/office/drawing/2014/main" id="{07057385-CB96-7ECF-6240-B7A4E9CCB883}"/>
              </a:ext>
            </a:extLst>
          </p:cNvPr>
          <p:cNvSpPr txBox="1"/>
          <p:nvPr/>
        </p:nvSpPr>
        <p:spPr>
          <a:xfrm>
            <a:off x="439615" y="932104"/>
            <a:ext cx="8063803" cy="2308324"/>
          </a:xfrm>
          <a:prstGeom prst="rect">
            <a:avLst/>
          </a:prstGeom>
          <a:noFill/>
        </p:spPr>
        <p:txBody>
          <a:bodyPr wrap="square" rtlCol="0">
            <a:spAutoFit/>
          </a:bodyPr>
          <a:lstStyle/>
          <a:p>
            <a:pPr marL="0" lvl="0" indent="0" algn="l" rtl="0">
              <a:lnSpc>
                <a:spcPct val="100000"/>
              </a:lnSpc>
              <a:spcAft>
                <a:spcPts val="0"/>
              </a:spcAft>
              <a:buNone/>
            </a:pPr>
            <a:r>
              <a:rPr lang="en-GB" sz="1800" dirty="0">
                <a:solidFill>
                  <a:srgbClr val="231F20"/>
                </a:solidFill>
                <a:latin typeface="+mn-lt"/>
              </a:rPr>
              <a:t>Now turn the extract into a piece of descriptive prose, using speech marks to delineate characters’ dialogue, although you may decide some of this can be implied. </a:t>
            </a:r>
          </a:p>
          <a:p>
            <a:pPr marL="0" lvl="0" indent="0" algn="l" rtl="0">
              <a:lnSpc>
                <a:spcPct val="100000"/>
              </a:lnSpc>
              <a:spcAft>
                <a:spcPts val="0"/>
              </a:spcAft>
              <a:buNone/>
            </a:pPr>
            <a:endParaRPr lang="en-GB" sz="1800" dirty="0">
              <a:solidFill>
                <a:srgbClr val="231F20"/>
              </a:solidFill>
              <a:latin typeface="+mn-lt"/>
            </a:endParaRPr>
          </a:p>
          <a:p>
            <a:pPr marL="0" lvl="0" indent="0" algn="l" rtl="0">
              <a:lnSpc>
                <a:spcPct val="100000"/>
              </a:lnSpc>
              <a:spcAft>
                <a:spcPts val="0"/>
              </a:spcAft>
              <a:buNone/>
            </a:pPr>
            <a:r>
              <a:rPr lang="en-GB" sz="1800" dirty="0">
                <a:solidFill>
                  <a:srgbClr val="231F20"/>
                </a:solidFill>
                <a:latin typeface="+mn-lt"/>
              </a:rPr>
              <a:t>You could also use your character descriptions to add in how the characters are feeling or what they’re thinking during the scene. </a:t>
            </a:r>
          </a:p>
          <a:p>
            <a:pPr marL="0" lvl="0" indent="0" algn="l" rtl="0">
              <a:lnSpc>
                <a:spcPct val="100000"/>
              </a:lnSpc>
              <a:spcAft>
                <a:spcPts val="0"/>
              </a:spcAft>
              <a:buNone/>
            </a:pPr>
            <a:r>
              <a:rPr lang="en-GB" sz="1800" dirty="0">
                <a:solidFill>
                  <a:srgbClr val="231F20"/>
                </a:solidFill>
                <a:latin typeface="+mn-lt"/>
              </a:rPr>
              <a:t> </a:t>
            </a:r>
          </a:p>
          <a:p>
            <a:pPr marL="285750" lvl="0" indent="-285750" algn="l" rtl="0">
              <a:lnSpc>
                <a:spcPct val="100000"/>
              </a:lnSpc>
              <a:spcAft>
                <a:spcPts val="0"/>
              </a:spcAft>
              <a:buClr>
                <a:srgbClr val="39B54A"/>
              </a:buClr>
              <a:buFont typeface="Arial" panose="020B0604020202020204" pitchFamily="34" charset="0"/>
              <a:buChar char="•"/>
            </a:pPr>
            <a:r>
              <a:rPr lang="en-GB" sz="1800" dirty="0">
                <a:solidFill>
                  <a:srgbClr val="231F20"/>
                </a:solidFill>
                <a:latin typeface="+mn-lt"/>
              </a:rPr>
              <a:t>How does the scene differ in impact now it is a piece of prose? </a:t>
            </a:r>
          </a:p>
        </p:txBody>
      </p:sp>
      <p:sp>
        <p:nvSpPr>
          <p:cNvPr id="5" name="TextBox 4">
            <a:extLst>
              <a:ext uri="{FF2B5EF4-FFF2-40B4-BE49-F238E27FC236}">
                <a16:creationId xmlns:a16="http://schemas.microsoft.com/office/drawing/2014/main" id="{FCFCFC55-295F-3426-ED61-FAA93F020A76}"/>
              </a:ext>
            </a:extLst>
          </p:cNvPr>
          <p:cNvSpPr txBox="1"/>
          <p:nvPr/>
        </p:nvSpPr>
        <p:spPr>
          <a:xfrm>
            <a:off x="7634514" y="336192"/>
            <a:ext cx="1213189" cy="215444"/>
          </a:xfrm>
          <a:prstGeom prst="rect">
            <a:avLst/>
          </a:prstGeom>
          <a:noFill/>
        </p:spPr>
        <p:txBody>
          <a:bodyPr wrap="square" rtlCol="0">
            <a:spAutoFit/>
          </a:bodyPr>
          <a:lstStyle/>
          <a:p>
            <a:r>
              <a:rPr lang="en-GB" sz="800" dirty="0">
                <a:solidFill>
                  <a:schemeClr val="tx1"/>
                </a:solidFill>
                <a:latin typeface="+mn-lt"/>
              </a:rPr>
              <a:t>KS3 English Literature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DB40506B-B204-19C8-49AD-75F72FFCADFD}"/>
              </a:ext>
            </a:extLst>
          </p:cNvPr>
          <p:cNvPicPr>
            <a:picLocks noChangeAspect="1"/>
          </p:cNvPicPr>
          <p:nvPr/>
        </p:nvPicPr>
        <p:blipFill>
          <a:blip r:embed="rId3"/>
          <a:stretch>
            <a:fillRect/>
          </a:stretch>
        </p:blipFill>
        <p:spPr>
          <a:xfrm>
            <a:off x="-1" y="605"/>
            <a:ext cx="9144000" cy="5142895"/>
          </a:xfrm>
          <a:prstGeom prst="rect">
            <a:avLst/>
          </a:prstGeom>
        </p:spPr>
      </p:pic>
      <p:sp>
        <p:nvSpPr>
          <p:cNvPr id="4" name="Google Shape;66;p15">
            <a:extLst>
              <a:ext uri="{FF2B5EF4-FFF2-40B4-BE49-F238E27FC236}">
                <a16:creationId xmlns:a16="http://schemas.microsoft.com/office/drawing/2014/main" id="{C90B3003-59F9-FEE5-F71F-0AADE9E7DD7C}"/>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Wicked Adaptation</a:t>
            </a:r>
            <a:endParaRPr lang="en-GB" sz="2000" dirty="0">
              <a:solidFill>
                <a:srgbClr val="39B54A"/>
              </a:solidFill>
              <a:latin typeface="+mj-lt"/>
            </a:endParaRPr>
          </a:p>
        </p:txBody>
      </p:sp>
      <p:sp>
        <p:nvSpPr>
          <p:cNvPr id="5" name="TextBox 4">
            <a:extLst>
              <a:ext uri="{FF2B5EF4-FFF2-40B4-BE49-F238E27FC236}">
                <a16:creationId xmlns:a16="http://schemas.microsoft.com/office/drawing/2014/main" id="{FA6E6A04-B839-89EF-7844-D15EE25CF67D}"/>
              </a:ext>
            </a:extLst>
          </p:cNvPr>
          <p:cNvSpPr txBox="1"/>
          <p:nvPr/>
        </p:nvSpPr>
        <p:spPr>
          <a:xfrm>
            <a:off x="500034" y="1069990"/>
            <a:ext cx="8347669" cy="2431435"/>
          </a:xfrm>
          <a:prstGeom prst="rect">
            <a:avLst/>
          </a:prstGeom>
          <a:noFill/>
        </p:spPr>
        <p:txBody>
          <a:bodyPr wrap="square" rtlCol="0">
            <a:spAutoFit/>
          </a:bodyPr>
          <a:lstStyle/>
          <a:p>
            <a:pPr marL="0" marR="647051" lvl="0" indent="0" algn="l" rtl="0">
              <a:lnSpc>
                <a:spcPct val="100000"/>
              </a:lnSpc>
              <a:spcAft>
                <a:spcPts val="0"/>
              </a:spcAft>
              <a:buClr>
                <a:schemeClr val="dk1"/>
              </a:buClr>
              <a:buSzPts val="1100"/>
              <a:buFont typeface="Arial"/>
              <a:buNone/>
            </a:pPr>
            <a:r>
              <a:rPr lang="en-GB" sz="1800" b="1" dirty="0">
                <a:solidFill>
                  <a:srgbClr val="231F20"/>
                </a:solidFill>
                <a:latin typeface="+mn-lt"/>
              </a:rPr>
              <a:t>Wicked</a:t>
            </a:r>
            <a:r>
              <a:rPr lang="en-GB" sz="1800" i="1" dirty="0">
                <a:solidFill>
                  <a:srgbClr val="231F20"/>
                </a:solidFill>
                <a:latin typeface="+mn-lt"/>
              </a:rPr>
              <a:t> </a:t>
            </a:r>
            <a:r>
              <a:rPr lang="en-GB" sz="1800" dirty="0">
                <a:solidFill>
                  <a:srgbClr val="231F20"/>
                </a:solidFill>
                <a:latin typeface="+mn-lt"/>
              </a:rPr>
              <a:t>is a novel which was adapted into a musical.  </a:t>
            </a:r>
          </a:p>
          <a:p>
            <a:pPr marL="0" marR="647051" lvl="0" indent="0" algn="l" rtl="0">
              <a:lnSpc>
                <a:spcPct val="100000"/>
              </a:lnSpc>
              <a:spcAft>
                <a:spcPts val="0"/>
              </a:spcAft>
              <a:buClr>
                <a:schemeClr val="dk1"/>
              </a:buClr>
              <a:buSzPts val="1100"/>
              <a:buFont typeface="Arial"/>
              <a:buNone/>
            </a:pPr>
            <a:endParaRPr lang="en-GB" sz="1800" dirty="0">
              <a:solidFill>
                <a:srgbClr val="231F20"/>
              </a:solidFill>
              <a:latin typeface="+mn-lt"/>
            </a:endParaRPr>
          </a:p>
          <a:p>
            <a:pPr marL="0" marR="647051" lvl="0" indent="0" algn="l" rtl="0">
              <a:lnSpc>
                <a:spcPct val="100000"/>
              </a:lnSpc>
              <a:spcAft>
                <a:spcPts val="0"/>
              </a:spcAft>
              <a:buClr>
                <a:schemeClr val="dk1"/>
              </a:buClr>
              <a:buSzPts val="1100"/>
              <a:buFont typeface="Arial"/>
              <a:buNone/>
            </a:pPr>
            <a:r>
              <a:rPr lang="en-GB" sz="1800" dirty="0">
                <a:solidFill>
                  <a:srgbClr val="231F20"/>
                </a:solidFill>
                <a:latin typeface="+mn-lt"/>
              </a:rPr>
              <a:t>Class discussion as follows:</a:t>
            </a:r>
          </a:p>
          <a:p>
            <a:pPr marL="285750" marR="647051" lvl="0" indent="-285750" algn="l" rtl="0">
              <a:lnSpc>
                <a:spcPct val="100000"/>
              </a:lnSpc>
              <a:spcAft>
                <a:spcPts val="0"/>
              </a:spcAft>
              <a:buClr>
                <a:srgbClr val="39B54A"/>
              </a:buClr>
              <a:buSzPts val="1100"/>
              <a:buFont typeface="Arial" panose="020B0604020202020204" pitchFamily="34" charset="0"/>
              <a:buChar char="•"/>
            </a:pPr>
            <a:endParaRPr lang="en-GB" sz="1800" dirty="0">
              <a:solidFill>
                <a:srgbClr val="231F20"/>
              </a:solidFill>
              <a:latin typeface="+mn-lt"/>
            </a:endParaRPr>
          </a:p>
          <a:p>
            <a:pPr marL="285750" marR="647051" lvl="0" indent="-285750" algn="l" rtl="0">
              <a:lnSpc>
                <a:spcPct val="100000"/>
              </a:lnSpc>
              <a:spcAft>
                <a:spcPts val="0"/>
              </a:spcAft>
              <a:buClr>
                <a:srgbClr val="39B54A"/>
              </a:buClr>
              <a:buSzPct val="76000"/>
              <a:buFont typeface="Arial" panose="020B0604020202020204" pitchFamily="34" charset="0"/>
              <a:buChar char="•"/>
            </a:pPr>
            <a:r>
              <a:rPr lang="en-GB" sz="1600" dirty="0">
                <a:solidFill>
                  <a:srgbClr val="231F20"/>
                </a:solidFill>
                <a:latin typeface="+mn-lt"/>
              </a:rPr>
              <a:t>What can be shown in a film that can’t be shown on stage?</a:t>
            </a:r>
          </a:p>
          <a:p>
            <a:pPr marL="285750" marR="647051" lvl="0" indent="-285750" algn="l" rtl="0">
              <a:lnSpc>
                <a:spcPct val="100000"/>
              </a:lnSpc>
              <a:spcAft>
                <a:spcPts val="0"/>
              </a:spcAft>
              <a:buClr>
                <a:srgbClr val="39B54A"/>
              </a:buClr>
              <a:buSzPts val="1100"/>
              <a:buFont typeface="Arial" panose="020B0604020202020204" pitchFamily="34" charset="0"/>
              <a:buChar char="•"/>
            </a:pPr>
            <a:endParaRPr lang="en-GB" sz="1600" dirty="0">
              <a:solidFill>
                <a:srgbClr val="231F20"/>
              </a:solidFill>
              <a:latin typeface="+mn-lt"/>
            </a:endParaRPr>
          </a:p>
          <a:p>
            <a:pPr marL="285750" marR="647051" lvl="0" indent="-285750" algn="l" rtl="0">
              <a:lnSpc>
                <a:spcPct val="100000"/>
              </a:lnSpc>
              <a:spcAft>
                <a:spcPts val="0"/>
              </a:spcAft>
              <a:buClr>
                <a:srgbClr val="39B54A"/>
              </a:buClr>
              <a:buSzPts val="1100"/>
              <a:buFont typeface="Arial" panose="020B0604020202020204" pitchFamily="34" charset="0"/>
              <a:buChar char="•"/>
            </a:pPr>
            <a:r>
              <a:rPr lang="en-GB" sz="1600" dirty="0">
                <a:solidFill>
                  <a:srgbClr val="231F20"/>
                </a:solidFill>
                <a:latin typeface="+mn-lt"/>
              </a:rPr>
              <a:t>What can be shown on stage that you can’t see in a book? </a:t>
            </a:r>
          </a:p>
          <a:p>
            <a:pPr marL="285750" marR="647051" lvl="0" indent="-285750" algn="l" rtl="0">
              <a:lnSpc>
                <a:spcPct val="100000"/>
              </a:lnSpc>
              <a:spcAft>
                <a:spcPts val="0"/>
              </a:spcAft>
              <a:buClr>
                <a:srgbClr val="39B54A"/>
              </a:buClr>
              <a:buSzPts val="1100"/>
              <a:buFont typeface="Arial" panose="020B0604020202020204" pitchFamily="34" charset="0"/>
              <a:buChar char="•"/>
            </a:pPr>
            <a:endParaRPr lang="en-GB" sz="1600" dirty="0">
              <a:solidFill>
                <a:srgbClr val="231F20"/>
              </a:solidFill>
              <a:latin typeface="+mn-lt"/>
            </a:endParaRPr>
          </a:p>
          <a:p>
            <a:pPr marL="285750" marR="647051" lvl="0" indent="-285750" algn="l" rtl="0">
              <a:lnSpc>
                <a:spcPct val="100000"/>
              </a:lnSpc>
              <a:spcAft>
                <a:spcPts val="0"/>
              </a:spcAft>
              <a:buClr>
                <a:srgbClr val="39B54A"/>
              </a:buClr>
              <a:buSzPts val="1100"/>
              <a:buFont typeface="Arial" panose="020B0604020202020204" pitchFamily="34" charset="0"/>
              <a:buChar char="•"/>
            </a:pPr>
            <a:r>
              <a:rPr lang="en-GB" sz="1600" dirty="0">
                <a:solidFill>
                  <a:srgbClr val="231F20"/>
                </a:solidFill>
                <a:latin typeface="+mn-lt"/>
              </a:rPr>
              <a:t>What impact do the different mediums have on audiences/readers?</a:t>
            </a:r>
          </a:p>
        </p:txBody>
      </p:sp>
      <p:sp>
        <p:nvSpPr>
          <p:cNvPr id="6" name="TextBox 5">
            <a:extLst>
              <a:ext uri="{FF2B5EF4-FFF2-40B4-BE49-F238E27FC236}">
                <a16:creationId xmlns:a16="http://schemas.microsoft.com/office/drawing/2014/main" id="{A28FDD9D-A7B1-ADA9-AEB8-6B01A1F5B3F3}"/>
              </a:ext>
            </a:extLst>
          </p:cNvPr>
          <p:cNvSpPr txBox="1"/>
          <p:nvPr/>
        </p:nvSpPr>
        <p:spPr>
          <a:xfrm>
            <a:off x="7634514" y="336192"/>
            <a:ext cx="1213189" cy="215444"/>
          </a:xfrm>
          <a:prstGeom prst="rect">
            <a:avLst/>
          </a:prstGeom>
          <a:noFill/>
        </p:spPr>
        <p:txBody>
          <a:bodyPr wrap="square" rtlCol="0">
            <a:spAutoFit/>
          </a:bodyPr>
          <a:lstStyle/>
          <a:p>
            <a:r>
              <a:rPr lang="en-GB" sz="800" dirty="0">
                <a:solidFill>
                  <a:schemeClr val="tx1"/>
                </a:solidFill>
                <a:latin typeface="+mn-lt"/>
              </a:rPr>
              <a:t>KS3 English Literature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DB40506B-B204-19C8-49AD-75F72FFCADFD}"/>
              </a:ext>
            </a:extLst>
          </p:cNvPr>
          <p:cNvPicPr>
            <a:picLocks noChangeAspect="1"/>
          </p:cNvPicPr>
          <p:nvPr/>
        </p:nvPicPr>
        <p:blipFill>
          <a:blip r:embed="rId3"/>
          <a:stretch>
            <a:fillRect/>
          </a:stretch>
        </p:blipFill>
        <p:spPr>
          <a:xfrm>
            <a:off x="-1" y="605"/>
            <a:ext cx="9144000" cy="5142895"/>
          </a:xfrm>
          <a:prstGeom prst="rect">
            <a:avLst/>
          </a:prstGeom>
        </p:spPr>
      </p:pic>
      <p:sp>
        <p:nvSpPr>
          <p:cNvPr id="4" name="Google Shape;66;p15">
            <a:extLst>
              <a:ext uri="{FF2B5EF4-FFF2-40B4-BE49-F238E27FC236}">
                <a16:creationId xmlns:a16="http://schemas.microsoft.com/office/drawing/2014/main" id="{C90B3003-59F9-FEE5-F71F-0AADE9E7DD7C}"/>
              </a:ext>
            </a:extLst>
          </p:cNvPr>
          <p:cNvSpPr txBox="1">
            <a:spLocks/>
          </p:cNvSpPr>
          <p:nvPr/>
        </p:nvSpPr>
        <p:spPr>
          <a:xfrm>
            <a:off x="276199" y="296000"/>
            <a:ext cx="4486388"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152400">
              <a:spcBef>
                <a:spcPts val="1474"/>
              </a:spcBef>
              <a:buClr>
                <a:srgbClr val="025E1F"/>
              </a:buClr>
              <a:buSzPts val="1200"/>
            </a:pPr>
            <a:r>
              <a:rPr lang="en-GB" sz="2000" b="1" dirty="0">
                <a:solidFill>
                  <a:srgbClr val="39B54A"/>
                </a:solidFill>
                <a:latin typeface="+mj-lt"/>
              </a:rPr>
              <a:t>Wicked Adaptation</a:t>
            </a:r>
            <a:endParaRPr lang="en-GB" sz="2000" dirty="0">
              <a:solidFill>
                <a:srgbClr val="39B54A"/>
              </a:solidFill>
              <a:latin typeface="+mj-lt"/>
            </a:endParaRPr>
          </a:p>
        </p:txBody>
      </p:sp>
      <p:sp>
        <p:nvSpPr>
          <p:cNvPr id="5" name="TextBox 4">
            <a:extLst>
              <a:ext uri="{FF2B5EF4-FFF2-40B4-BE49-F238E27FC236}">
                <a16:creationId xmlns:a16="http://schemas.microsoft.com/office/drawing/2014/main" id="{FA6E6A04-B839-89EF-7844-D15EE25CF67D}"/>
              </a:ext>
            </a:extLst>
          </p:cNvPr>
          <p:cNvSpPr txBox="1"/>
          <p:nvPr/>
        </p:nvSpPr>
        <p:spPr>
          <a:xfrm>
            <a:off x="486229" y="932104"/>
            <a:ext cx="8215085" cy="3600986"/>
          </a:xfrm>
          <a:prstGeom prst="rect">
            <a:avLst/>
          </a:prstGeom>
          <a:noFill/>
        </p:spPr>
        <p:txBody>
          <a:bodyPr wrap="square" rtlCol="0">
            <a:spAutoFit/>
          </a:bodyPr>
          <a:lstStyle/>
          <a:p>
            <a:pPr marL="285750" marR="647051" lvl="0" indent="-285750" algn="l" rtl="0">
              <a:lnSpc>
                <a:spcPct val="100000"/>
              </a:lnSpc>
              <a:spcAft>
                <a:spcPts val="0"/>
              </a:spcAft>
              <a:buClr>
                <a:srgbClr val="39B54A"/>
              </a:buClr>
              <a:buSzPct val="100000"/>
              <a:buFont typeface="Arial" panose="020B0604020202020204" pitchFamily="34" charset="0"/>
              <a:buChar char="•"/>
            </a:pPr>
            <a:r>
              <a:rPr lang="en-GB" sz="1600" dirty="0">
                <a:solidFill>
                  <a:srgbClr val="231F20"/>
                </a:solidFill>
                <a:latin typeface="+mn-lt"/>
              </a:rPr>
              <a:t>What book would you like to adapt?</a:t>
            </a:r>
          </a:p>
          <a:p>
            <a:pPr marR="647051" lvl="0" algn="l" rtl="0">
              <a:lnSpc>
                <a:spcPct val="100000"/>
              </a:lnSpc>
              <a:spcAft>
                <a:spcPts val="0"/>
              </a:spcAft>
              <a:buClr>
                <a:srgbClr val="39B54A"/>
              </a:buClr>
              <a:buSzPct val="100000"/>
            </a:pPr>
            <a:endParaRPr lang="en-GB" sz="1200" dirty="0">
              <a:solidFill>
                <a:srgbClr val="231F20"/>
              </a:solidFill>
              <a:latin typeface="+mn-lt"/>
            </a:endParaRPr>
          </a:p>
          <a:p>
            <a:pPr marL="285750" marR="647051" lvl="0" indent="-285750" algn="l" rtl="0">
              <a:lnSpc>
                <a:spcPct val="100000"/>
              </a:lnSpc>
              <a:spcAft>
                <a:spcPts val="0"/>
              </a:spcAft>
              <a:buClr>
                <a:srgbClr val="39B54A"/>
              </a:buClr>
              <a:buSzPct val="100000"/>
              <a:buFont typeface="Arial" panose="020B0604020202020204" pitchFamily="34" charset="0"/>
              <a:buChar char="•"/>
            </a:pPr>
            <a:r>
              <a:rPr lang="en-GB" sz="1600" dirty="0">
                <a:solidFill>
                  <a:srgbClr val="231F20"/>
                </a:solidFill>
                <a:latin typeface="+mn-lt"/>
              </a:rPr>
              <a:t>Choose whether you would like to adapt it into a film or a theatre show (play or musical). Re-read the first five chapters and think about how you would want to start your script. What would be a good opening scene? Would your script start in the same place as the novel? If not, why not?</a:t>
            </a:r>
          </a:p>
          <a:p>
            <a:pPr marR="647051" lvl="0" algn="l" rtl="0">
              <a:lnSpc>
                <a:spcPct val="100000"/>
              </a:lnSpc>
              <a:spcAft>
                <a:spcPts val="0"/>
              </a:spcAft>
              <a:buClr>
                <a:srgbClr val="39B54A"/>
              </a:buClr>
              <a:buSzPct val="100000"/>
            </a:pPr>
            <a:endParaRPr lang="en-GB" sz="1200" dirty="0">
              <a:solidFill>
                <a:srgbClr val="231F20"/>
              </a:solidFill>
              <a:latin typeface="+mn-lt"/>
            </a:endParaRPr>
          </a:p>
          <a:p>
            <a:pPr marL="285750" marR="647051" lvl="0" indent="-285750" algn="l" rtl="0">
              <a:lnSpc>
                <a:spcPct val="100000"/>
              </a:lnSpc>
              <a:spcAft>
                <a:spcPts val="0"/>
              </a:spcAft>
              <a:buClr>
                <a:srgbClr val="39B54A"/>
              </a:buClr>
              <a:buSzPct val="100000"/>
              <a:buFont typeface="Arial" panose="020B0604020202020204" pitchFamily="34" charset="0"/>
              <a:buChar char="•"/>
            </a:pPr>
            <a:r>
              <a:rPr lang="en-GB" sz="1600" dirty="0">
                <a:solidFill>
                  <a:srgbClr val="231F20"/>
                </a:solidFill>
                <a:latin typeface="+mn-lt"/>
              </a:rPr>
              <a:t>What difference does changing the start make to how you feel about the characters? </a:t>
            </a:r>
          </a:p>
          <a:p>
            <a:pPr marR="647051" lvl="0" algn="l" rtl="0">
              <a:lnSpc>
                <a:spcPct val="100000"/>
              </a:lnSpc>
              <a:spcAft>
                <a:spcPts val="0"/>
              </a:spcAft>
              <a:buClr>
                <a:srgbClr val="39B54A"/>
              </a:buClr>
              <a:buSzPct val="100000"/>
            </a:pPr>
            <a:endParaRPr lang="en-GB" sz="1200" dirty="0">
              <a:solidFill>
                <a:srgbClr val="231F20"/>
              </a:solidFill>
              <a:latin typeface="+mn-lt"/>
            </a:endParaRPr>
          </a:p>
          <a:p>
            <a:pPr marL="285750" marR="647051" lvl="0" indent="-285750" algn="l" rtl="0">
              <a:lnSpc>
                <a:spcPct val="100000"/>
              </a:lnSpc>
              <a:spcAft>
                <a:spcPts val="0"/>
              </a:spcAft>
              <a:buClr>
                <a:srgbClr val="39B54A"/>
              </a:buClr>
              <a:buSzPct val="100000"/>
              <a:buFont typeface="Arial" panose="020B0604020202020204" pitchFamily="34" charset="0"/>
              <a:buChar char="•"/>
            </a:pPr>
            <a:r>
              <a:rPr lang="en-GB" sz="1600" dirty="0">
                <a:solidFill>
                  <a:srgbClr val="231F20"/>
                </a:solidFill>
                <a:latin typeface="+mn-lt"/>
              </a:rPr>
              <a:t>Would you change who the protagonist is? For example, </a:t>
            </a:r>
            <a:r>
              <a:rPr lang="en-GB" sz="1600" b="1" dirty="0">
                <a:solidFill>
                  <a:srgbClr val="231F20"/>
                </a:solidFill>
                <a:latin typeface="+mn-lt"/>
              </a:rPr>
              <a:t>Wicked</a:t>
            </a:r>
            <a:r>
              <a:rPr lang="en-GB" sz="1600" i="1" dirty="0">
                <a:solidFill>
                  <a:srgbClr val="231F20"/>
                </a:solidFill>
                <a:latin typeface="+mn-lt"/>
              </a:rPr>
              <a:t> </a:t>
            </a:r>
            <a:r>
              <a:rPr lang="en-GB" sz="1600" dirty="0">
                <a:solidFill>
                  <a:srgbClr val="231F20"/>
                </a:solidFill>
                <a:latin typeface="+mn-lt"/>
              </a:rPr>
              <a:t>begins at the end of the story, with Glinda telling everyone that the Wicked Witch of the West is dead. Then we go back in time and see Elphaba’s story for real. </a:t>
            </a:r>
          </a:p>
          <a:p>
            <a:pPr marR="647051" lvl="0" algn="l" rtl="0">
              <a:lnSpc>
                <a:spcPct val="100000"/>
              </a:lnSpc>
              <a:spcAft>
                <a:spcPts val="0"/>
              </a:spcAft>
              <a:buClr>
                <a:srgbClr val="39B54A"/>
              </a:buClr>
              <a:buSzPct val="100000"/>
            </a:pPr>
            <a:endParaRPr lang="en-GB" sz="1200" dirty="0">
              <a:solidFill>
                <a:srgbClr val="231F20"/>
              </a:solidFill>
              <a:latin typeface="+mn-lt"/>
            </a:endParaRPr>
          </a:p>
          <a:p>
            <a:pPr marL="285750" marR="647051" lvl="0" indent="-285750" algn="l" rtl="0">
              <a:lnSpc>
                <a:spcPct val="100000"/>
              </a:lnSpc>
              <a:spcAft>
                <a:spcPts val="0"/>
              </a:spcAft>
              <a:buClr>
                <a:srgbClr val="39B54A"/>
              </a:buClr>
              <a:buSzPct val="100000"/>
              <a:buFont typeface="Arial" panose="020B0604020202020204" pitchFamily="34" charset="0"/>
              <a:buChar char="•"/>
            </a:pPr>
            <a:r>
              <a:rPr lang="en-GB" sz="1600" dirty="0">
                <a:solidFill>
                  <a:srgbClr val="231F20"/>
                </a:solidFill>
                <a:latin typeface="+mn-lt"/>
              </a:rPr>
              <a:t>What difference does chronology make to watching a story?</a:t>
            </a:r>
          </a:p>
        </p:txBody>
      </p:sp>
      <p:sp>
        <p:nvSpPr>
          <p:cNvPr id="6" name="TextBox 5">
            <a:extLst>
              <a:ext uri="{FF2B5EF4-FFF2-40B4-BE49-F238E27FC236}">
                <a16:creationId xmlns:a16="http://schemas.microsoft.com/office/drawing/2014/main" id="{AD2FB54B-300F-1A2F-2A65-C1C9C1DC9BBA}"/>
              </a:ext>
            </a:extLst>
          </p:cNvPr>
          <p:cNvSpPr txBox="1"/>
          <p:nvPr/>
        </p:nvSpPr>
        <p:spPr>
          <a:xfrm>
            <a:off x="7634514" y="336192"/>
            <a:ext cx="1213189" cy="215444"/>
          </a:xfrm>
          <a:prstGeom prst="rect">
            <a:avLst/>
          </a:prstGeom>
          <a:noFill/>
        </p:spPr>
        <p:txBody>
          <a:bodyPr wrap="square" rtlCol="0">
            <a:spAutoFit/>
          </a:bodyPr>
          <a:lstStyle/>
          <a:p>
            <a:r>
              <a:rPr lang="en-GB" sz="800" dirty="0">
                <a:solidFill>
                  <a:schemeClr val="tx1"/>
                </a:solidFill>
                <a:latin typeface="+mn-lt"/>
              </a:rPr>
              <a:t>KS3 English Literature </a:t>
            </a:r>
          </a:p>
        </p:txBody>
      </p:sp>
    </p:spTree>
    <p:extLst>
      <p:ext uri="{BB962C8B-B14F-4D97-AF65-F5344CB8AC3E}">
        <p14:creationId xmlns:p14="http://schemas.microsoft.com/office/powerpoint/2010/main" val="1114053260"/>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F12F21DF05CA4689011F00E676D4B5" ma:contentTypeVersion="16" ma:contentTypeDescription="Create a new document." ma:contentTypeScope="" ma:versionID="ba11c7215b9a64acce5bccbdbc67fab2">
  <xsd:schema xmlns:xsd="http://www.w3.org/2001/XMLSchema" xmlns:xs="http://www.w3.org/2001/XMLSchema" xmlns:p="http://schemas.microsoft.com/office/2006/metadata/properties" xmlns:ns2="33bcd4d9-427e-4fbb-9316-72b4cceb92f6" xmlns:ns3="29966af0-fc6d-423a-b7f6-94e0587b3383" targetNamespace="http://schemas.microsoft.com/office/2006/metadata/properties" ma:root="true" ma:fieldsID="cd19ba94a101b306953452c5cdb61c6c" ns2:_="" ns3:_="">
    <xsd:import namespace="33bcd4d9-427e-4fbb-9316-72b4cceb92f6"/>
    <xsd:import namespace="29966af0-fc6d-423a-b7f6-94e0587b338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bcd4d9-427e-4fbb-9316-72b4cceb92f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b24fd3b-70f7-4c52-a1a5-928627653865}" ma:internalName="TaxCatchAll" ma:showField="CatchAllData" ma:web="33bcd4d9-427e-4fbb-9316-72b4cceb92f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9966af0-fc6d-423a-b7f6-94e0587b338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87df421-5cef-4149-b4e5-5803b99dcf30"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5FDFEC-0A96-4106-B4AE-07A0585DBA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3bcd4d9-427e-4fbb-9316-72b4cceb92f6"/>
    <ds:schemaRef ds:uri="29966af0-fc6d-423a-b7f6-94e0587b33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7DD11E-9E20-4B63-A366-70EBF15EE80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2896</TotalTime>
  <Words>2834</Words>
  <Application>Microsoft Office PowerPoint</Application>
  <PresentationFormat>On-screen Show (16:9)</PresentationFormat>
  <Paragraphs>255</Paragraphs>
  <Slides>30</Slides>
  <Notes>30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30</vt:i4>
      </vt:variant>
    </vt:vector>
  </HeadingPairs>
  <TitlesOfParts>
    <vt:vector size="33" baseType="lpstr">
      <vt:lpstr>Arial</vt:lpstr>
      <vt:lpstr>Trade Gothic LT Std Bold</vt:lpstr>
      <vt:lpstr>Simple Light</vt:lpstr>
      <vt:lpstr>PowerPoint Presentation</vt:lpstr>
      <vt:lpstr>PowerPoint Presentation</vt:lpstr>
      <vt:lpstr>Characterisation</vt:lpstr>
      <vt:lpstr>Characterisation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 A review of Wicked.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Gemma Holmes</cp:lastModifiedBy>
  <cp:revision>1</cp:revision>
  <dcterms:modified xsi:type="dcterms:W3CDTF">2023-01-03T17:24:26Z</dcterms:modified>
</cp:coreProperties>
</file>